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2" r:id="rId7"/>
    <p:sldId id="264" r:id="rId8"/>
    <p:sldId id="268" r:id="rId9"/>
    <p:sldId id="277" r:id="rId10"/>
    <p:sldId id="270" r:id="rId11"/>
    <p:sldId id="272" r:id="rId12"/>
    <p:sldId id="273" r:id="rId13"/>
    <p:sldId id="274" r:id="rId14"/>
    <p:sldId id="276" r:id="rId15"/>
  </p:sldIdLst>
  <p:sldSz cx="14630400" cy="8229600"/>
  <p:notesSz cx="8229600" cy="14630400"/>
  <p:embeddedFontLst>
    <p:embeddedFont>
      <p:font typeface="Playfair Display Semi Bold" panose="020B0604020202020204" charset="0"/>
      <p:regular r:id="rId17"/>
    </p:embeddedFont>
    <p:embeddedFont>
      <p:font typeface="Public Sans"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0595E-DFF2-4F2C-A3A0-67DBB143DFBB}" v="74" dt="2025-10-26T14:56:59.7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trafia khatun" userId="189048d5ed2f0766" providerId="LiveId" clId="{65E1DFB2-FB61-4E49-BFDC-21DA1EC94397}"/>
    <pc:docChg chg="undo custSel addSld delSld modSld">
      <pc:chgData name="mstrafia khatun" userId="189048d5ed2f0766" providerId="LiveId" clId="{65E1DFB2-FB61-4E49-BFDC-21DA1EC94397}" dt="2025-10-26T15:03:05.523" v="1673" actId="113"/>
      <pc:docMkLst>
        <pc:docMk/>
      </pc:docMkLst>
      <pc:sldChg chg="modSp mod">
        <pc:chgData name="mstrafia khatun" userId="189048d5ed2f0766" providerId="LiveId" clId="{65E1DFB2-FB61-4E49-BFDC-21DA1EC94397}" dt="2025-10-26T14:05:29.908" v="1303" actId="255"/>
        <pc:sldMkLst>
          <pc:docMk/>
          <pc:sldMk cId="0" sldId="256"/>
        </pc:sldMkLst>
        <pc:spChg chg="mod">
          <ac:chgData name="mstrafia khatun" userId="189048d5ed2f0766" providerId="LiveId" clId="{65E1DFB2-FB61-4E49-BFDC-21DA1EC94397}" dt="2025-10-25T15:59:36.472" v="11" actId="20577"/>
          <ac:spMkLst>
            <pc:docMk/>
            <pc:sldMk cId="0" sldId="256"/>
            <ac:spMk id="4" creationId="{00000000-0000-0000-0000-000000000000}"/>
          </ac:spMkLst>
        </pc:spChg>
        <pc:spChg chg="mod">
          <ac:chgData name="mstrafia khatun" userId="189048d5ed2f0766" providerId="LiveId" clId="{65E1DFB2-FB61-4E49-BFDC-21DA1EC94397}" dt="2025-10-26T14:05:29.908" v="1303" actId="255"/>
          <ac:spMkLst>
            <pc:docMk/>
            <pc:sldMk cId="0" sldId="256"/>
            <ac:spMk id="5" creationId="{00000000-0000-0000-0000-000000000000}"/>
          </ac:spMkLst>
        </pc:spChg>
      </pc:sldChg>
      <pc:sldChg chg="addSp modSp mod">
        <pc:chgData name="mstrafia khatun" userId="189048d5ed2f0766" providerId="LiveId" clId="{65E1DFB2-FB61-4E49-BFDC-21DA1EC94397}" dt="2025-10-26T14:49:05.772" v="1571" actId="1076"/>
        <pc:sldMkLst>
          <pc:docMk/>
          <pc:sldMk cId="0" sldId="257"/>
        </pc:sldMkLst>
        <pc:spChg chg="mod">
          <ac:chgData name="mstrafia khatun" userId="189048d5ed2f0766" providerId="LiveId" clId="{65E1DFB2-FB61-4E49-BFDC-21DA1EC94397}" dt="2025-10-26T14:48:52.589" v="1569" actId="1076"/>
          <ac:spMkLst>
            <pc:docMk/>
            <pc:sldMk cId="0" sldId="257"/>
            <ac:spMk id="3" creationId="{00000000-0000-0000-0000-000000000000}"/>
          </ac:spMkLst>
        </pc:spChg>
        <pc:spChg chg="mod">
          <ac:chgData name="mstrafia khatun" userId="189048d5ed2f0766" providerId="LiveId" clId="{65E1DFB2-FB61-4E49-BFDC-21DA1EC94397}" dt="2025-10-26T14:48:57.363" v="1570" actId="1076"/>
          <ac:spMkLst>
            <pc:docMk/>
            <pc:sldMk cId="0" sldId="257"/>
            <ac:spMk id="4" creationId="{00000000-0000-0000-0000-000000000000}"/>
          </ac:spMkLst>
        </pc:spChg>
        <pc:spChg chg="mod">
          <ac:chgData name="mstrafia khatun" userId="189048d5ed2f0766" providerId="LiveId" clId="{65E1DFB2-FB61-4E49-BFDC-21DA1EC94397}" dt="2025-10-26T14:48:40.925" v="1567" actId="164"/>
          <ac:spMkLst>
            <pc:docMk/>
            <pc:sldMk cId="0" sldId="257"/>
            <ac:spMk id="5" creationId="{00000000-0000-0000-0000-000000000000}"/>
          </ac:spMkLst>
        </pc:spChg>
        <pc:spChg chg="mod">
          <ac:chgData name="mstrafia khatun" userId="189048d5ed2f0766" providerId="LiveId" clId="{65E1DFB2-FB61-4E49-BFDC-21DA1EC94397}" dt="2025-10-26T14:48:40.925" v="1567" actId="164"/>
          <ac:spMkLst>
            <pc:docMk/>
            <pc:sldMk cId="0" sldId="257"/>
            <ac:spMk id="6" creationId="{00000000-0000-0000-0000-000000000000}"/>
          </ac:spMkLst>
        </pc:spChg>
        <pc:spChg chg="mod">
          <ac:chgData name="mstrafia khatun" userId="189048d5ed2f0766" providerId="LiveId" clId="{65E1DFB2-FB61-4E49-BFDC-21DA1EC94397}" dt="2025-10-26T14:48:40.925" v="1567" actId="164"/>
          <ac:spMkLst>
            <pc:docMk/>
            <pc:sldMk cId="0" sldId="257"/>
            <ac:spMk id="7" creationId="{00000000-0000-0000-0000-000000000000}"/>
          </ac:spMkLst>
        </pc:spChg>
        <pc:spChg chg="mod">
          <ac:chgData name="mstrafia khatun" userId="189048d5ed2f0766" providerId="LiveId" clId="{65E1DFB2-FB61-4E49-BFDC-21DA1EC94397}" dt="2025-10-26T14:48:40.925" v="1567" actId="164"/>
          <ac:spMkLst>
            <pc:docMk/>
            <pc:sldMk cId="0" sldId="257"/>
            <ac:spMk id="8" creationId="{00000000-0000-0000-0000-000000000000}"/>
          </ac:spMkLst>
        </pc:spChg>
        <pc:spChg chg="mod">
          <ac:chgData name="mstrafia khatun" userId="189048d5ed2f0766" providerId="LiveId" clId="{65E1DFB2-FB61-4E49-BFDC-21DA1EC94397}" dt="2025-10-26T14:48:40.925" v="1567" actId="164"/>
          <ac:spMkLst>
            <pc:docMk/>
            <pc:sldMk cId="0" sldId="257"/>
            <ac:spMk id="9" creationId="{00000000-0000-0000-0000-000000000000}"/>
          </ac:spMkLst>
        </pc:spChg>
        <pc:spChg chg="mod">
          <ac:chgData name="mstrafia khatun" userId="189048d5ed2f0766" providerId="LiveId" clId="{65E1DFB2-FB61-4E49-BFDC-21DA1EC94397}" dt="2025-10-26T14:48:40.925" v="1567" actId="164"/>
          <ac:spMkLst>
            <pc:docMk/>
            <pc:sldMk cId="0" sldId="257"/>
            <ac:spMk id="10" creationId="{00000000-0000-0000-0000-000000000000}"/>
          </ac:spMkLst>
        </pc:spChg>
        <pc:spChg chg="mod">
          <ac:chgData name="mstrafia khatun" userId="189048d5ed2f0766" providerId="LiveId" clId="{65E1DFB2-FB61-4E49-BFDC-21DA1EC94397}" dt="2025-10-26T14:48:40.925" v="1567" actId="164"/>
          <ac:spMkLst>
            <pc:docMk/>
            <pc:sldMk cId="0" sldId="257"/>
            <ac:spMk id="11" creationId="{00000000-0000-0000-0000-000000000000}"/>
          </ac:spMkLst>
        </pc:spChg>
        <pc:spChg chg="mod">
          <ac:chgData name="mstrafia khatun" userId="189048d5ed2f0766" providerId="LiveId" clId="{65E1DFB2-FB61-4E49-BFDC-21DA1EC94397}" dt="2025-10-26T14:48:40.925" v="1567" actId="164"/>
          <ac:spMkLst>
            <pc:docMk/>
            <pc:sldMk cId="0" sldId="257"/>
            <ac:spMk id="12" creationId="{00000000-0000-0000-0000-000000000000}"/>
          </ac:spMkLst>
        </pc:spChg>
        <pc:spChg chg="mod">
          <ac:chgData name="mstrafia khatun" userId="189048d5ed2f0766" providerId="LiveId" clId="{65E1DFB2-FB61-4E49-BFDC-21DA1EC94397}" dt="2025-10-26T14:48:40.925" v="1567" actId="164"/>
          <ac:spMkLst>
            <pc:docMk/>
            <pc:sldMk cId="0" sldId="257"/>
            <ac:spMk id="13" creationId="{00000000-0000-0000-0000-000000000000}"/>
          </ac:spMkLst>
        </pc:spChg>
        <pc:grpChg chg="add mod">
          <ac:chgData name="mstrafia khatun" userId="189048d5ed2f0766" providerId="LiveId" clId="{65E1DFB2-FB61-4E49-BFDC-21DA1EC94397}" dt="2025-10-26T14:49:05.772" v="1571" actId="1076"/>
          <ac:grpSpMkLst>
            <pc:docMk/>
            <pc:sldMk cId="0" sldId="257"/>
            <ac:grpSpMk id="14" creationId="{D64979E5-5BEE-1480-4E42-96A294A2C207}"/>
          </ac:grpSpMkLst>
        </pc:grpChg>
      </pc:sldChg>
      <pc:sldChg chg="addSp modSp mod">
        <pc:chgData name="mstrafia khatun" userId="189048d5ed2f0766" providerId="LiveId" clId="{65E1DFB2-FB61-4E49-BFDC-21DA1EC94397}" dt="2025-10-26T14:49:50.862" v="1577" actId="1076"/>
        <pc:sldMkLst>
          <pc:docMk/>
          <pc:sldMk cId="0" sldId="258"/>
        </pc:sldMkLst>
        <pc:spChg chg="mod">
          <ac:chgData name="mstrafia khatun" userId="189048d5ed2f0766" providerId="LiveId" clId="{65E1DFB2-FB61-4E49-BFDC-21DA1EC94397}" dt="2025-10-26T14:49:23.762" v="1574" actId="255"/>
          <ac:spMkLst>
            <pc:docMk/>
            <pc:sldMk cId="0" sldId="258"/>
            <ac:spMk id="2" creationId="{00000000-0000-0000-0000-000000000000}"/>
          </ac:spMkLst>
        </pc:spChg>
        <pc:spChg chg="mod">
          <ac:chgData name="mstrafia khatun" userId="189048d5ed2f0766" providerId="LiveId" clId="{65E1DFB2-FB61-4E49-BFDC-21DA1EC94397}" dt="2025-10-26T14:49:29.926" v="1575" actId="1076"/>
          <ac:spMkLst>
            <pc:docMk/>
            <pc:sldMk cId="0" sldId="258"/>
            <ac:spMk id="3" creationId="{00000000-0000-0000-0000-000000000000}"/>
          </ac:spMkLst>
        </pc:spChg>
        <pc:spChg chg="mod">
          <ac:chgData name="mstrafia khatun" userId="189048d5ed2f0766" providerId="LiveId" clId="{65E1DFB2-FB61-4E49-BFDC-21DA1EC94397}" dt="2025-10-26T14:49:42.234" v="1576" actId="164"/>
          <ac:spMkLst>
            <pc:docMk/>
            <pc:sldMk cId="0" sldId="258"/>
            <ac:spMk id="6" creationId="{00000000-0000-0000-0000-000000000000}"/>
          </ac:spMkLst>
        </pc:spChg>
        <pc:spChg chg="mod">
          <ac:chgData name="mstrafia khatun" userId="189048d5ed2f0766" providerId="LiveId" clId="{65E1DFB2-FB61-4E49-BFDC-21DA1EC94397}" dt="2025-10-26T14:05:46.954" v="1305" actId="255"/>
          <ac:spMkLst>
            <pc:docMk/>
            <pc:sldMk cId="0" sldId="258"/>
            <ac:spMk id="9" creationId="{00000000-0000-0000-0000-000000000000}"/>
          </ac:spMkLst>
        </pc:spChg>
        <pc:spChg chg="mod">
          <ac:chgData name="mstrafia khatun" userId="189048d5ed2f0766" providerId="LiveId" clId="{65E1DFB2-FB61-4E49-BFDC-21DA1EC94397}" dt="2025-10-26T14:49:42.234" v="1576" actId="164"/>
          <ac:spMkLst>
            <pc:docMk/>
            <pc:sldMk cId="0" sldId="258"/>
            <ac:spMk id="10" creationId="{00000000-0000-0000-0000-000000000000}"/>
          </ac:spMkLst>
        </pc:spChg>
        <pc:spChg chg="mod">
          <ac:chgData name="mstrafia khatun" userId="189048d5ed2f0766" providerId="LiveId" clId="{65E1DFB2-FB61-4E49-BFDC-21DA1EC94397}" dt="2025-10-26T14:05:53.490" v="1306" actId="255"/>
          <ac:spMkLst>
            <pc:docMk/>
            <pc:sldMk cId="0" sldId="258"/>
            <ac:spMk id="15" creationId="{00000000-0000-0000-0000-000000000000}"/>
          </ac:spMkLst>
        </pc:spChg>
        <pc:spChg chg="mod">
          <ac:chgData name="mstrafia khatun" userId="189048d5ed2f0766" providerId="LiveId" clId="{65E1DFB2-FB61-4E49-BFDC-21DA1EC94397}" dt="2025-10-26T14:49:42.234" v="1576" actId="164"/>
          <ac:spMkLst>
            <pc:docMk/>
            <pc:sldMk cId="0" sldId="258"/>
            <ac:spMk id="16" creationId="{00000000-0000-0000-0000-000000000000}"/>
          </ac:spMkLst>
        </pc:spChg>
        <pc:spChg chg="mod">
          <ac:chgData name="mstrafia khatun" userId="189048d5ed2f0766" providerId="LiveId" clId="{65E1DFB2-FB61-4E49-BFDC-21DA1EC94397}" dt="2025-10-26T14:49:42.234" v="1576" actId="164"/>
          <ac:spMkLst>
            <pc:docMk/>
            <pc:sldMk cId="0" sldId="258"/>
            <ac:spMk id="18" creationId="{00000000-0000-0000-0000-000000000000}"/>
          </ac:spMkLst>
        </pc:spChg>
        <pc:spChg chg="mod">
          <ac:chgData name="mstrafia khatun" userId="189048d5ed2f0766" providerId="LiveId" clId="{65E1DFB2-FB61-4E49-BFDC-21DA1EC94397}" dt="2025-10-26T14:49:42.234" v="1576" actId="164"/>
          <ac:spMkLst>
            <pc:docMk/>
            <pc:sldMk cId="0" sldId="258"/>
            <ac:spMk id="20" creationId="{00000000-0000-0000-0000-000000000000}"/>
          </ac:spMkLst>
        </pc:spChg>
        <pc:spChg chg="mod">
          <ac:chgData name="mstrafia khatun" userId="189048d5ed2f0766" providerId="LiveId" clId="{65E1DFB2-FB61-4E49-BFDC-21DA1EC94397}" dt="2025-10-26T14:49:42.234" v="1576" actId="164"/>
          <ac:spMkLst>
            <pc:docMk/>
            <pc:sldMk cId="0" sldId="258"/>
            <ac:spMk id="21" creationId="{00000000-0000-0000-0000-000000000000}"/>
          </ac:spMkLst>
        </pc:spChg>
        <pc:spChg chg="mod">
          <ac:chgData name="mstrafia khatun" userId="189048d5ed2f0766" providerId="LiveId" clId="{65E1DFB2-FB61-4E49-BFDC-21DA1EC94397}" dt="2025-10-26T14:49:42.234" v="1576" actId="164"/>
          <ac:spMkLst>
            <pc:docMk/>
            <pc:sldMk cId="0" sldId="258"/>
            <ac:spMk id="23" creationId="{00000000-0000-0000-0000-000000000000}"/>
          </ac:spMkLst>
        </pc:spChg>
        <pc:spChg chg="mod">
          <ac:chgData name="mstrafia khatun" userId="189048d5ed2f0766" providerId="LiveId" clId="{65E1DFB2-FB61-4E49-BFDC-21DA1EC94397}" dt="2025-10-26T14:49:42.234" v="1576" actId="164"/>
          <ac:spMkLst>
            <pc:docMk/>
            <pc:sldMk cId="0" sldId="258"/>
            <ac:spMk id="24" creationId="{00000000-0000-0000-0000-000000000000}"/>
          </ac:spMkLst>
        </pc:spChg>
        <pc:spChg chg="mod">
          <ac:chgData name="mstrafia khatun" userId="189048d5ed2f0766" providerId="LiveId" clId="{65E1DFB2-FB61-4E49-BFDC-21DA1EC94397}" dt="2025-10-26T14:49:42.234" v="1576" actId="164"/>
          <ac:spMkLst>
            <pc:docMk/>
            <pc:sldMk cId="0" sldId="258"/>
            <ac:spMk id="27" creationId="{00000000-0000-0000-0000-000000000000}"/>
          </ac:spMkLst>
        </pc:spChg>
        <pc:spChg chg="mod">
          <ac:chgData name="mstrafia khatun" userId="189048d5ed2f0766" providerId="LiveId" clId="{65E1DFB2-FB61-4E49-BFDC-21DA1EC94397}" dt="2025-10-26T14:49:42.234" v="1576" actId="164"/>
          <ac:spMkLst>
            <pc:docMk/>
            <pc:sldMk cId="0" sldId="258"/>
            <ac:spMk id="30" creationId="{00000000-0000-0000-0000-000000000000}"/>
          </ac:spMkLst>
        </pc:spChg>
        <pc:spChg chg="mod">
          <ac:chgData name="mstrafia khatun" userId="189048d5ed2f0766" providerId="LiveId" clId="{65E1DFB2-FB61-4E49-BFDC-21DA1EC94397}" dt="2025-10-26T14:06:20.190" v="1309" actId="255"/>
          <ac:spMkLst>
            <pc:docMk/>
            <pc:sldMk cId="0" sldId="258"/>
            <ac:spMk id="33" creationId="{00000000-0000-0000-0000-000000000000}"/>
          </ac:spMkLst>
        </pc:spChg>
        <pc:grpChg chg="mod">
          <ac:chgData name="mstrafia khatun" userId="189048d5ed2f0766" providerId="LiveId" clId="{65E1DFB2-FB61-4E49-BFDC-21DA1EC94397}" dt="2025-10-26T14:49:50.862" v="1577" actId="1076"/>
          <ac:grpSpMkLst>
            <pc:docMk/>
            <pc:sldMk cId="0" sldId="258"/>
            <ac:grpSpMk id="34" creationId="{8E9BABD9-435E-5844-7899-B994F3EF4333}"/>
          </ac:grpSpMkLst>
        </pc:grpChg>
      </pc:sldChg>
      <pc:sldChg chg="addSp modSp mod">
        <pc:chgData name="mstrafia khatun" userId="189048d5ed2f0766" providerId="LiveId" clId="{65E1DFB2-FB61-4E49-BFDC-21DA1EC94397}" dt="2025-10-26T14:53:46.622" v="1604" actId="1076"/>
        <pc:sldMkLst>
          <pc:docMk/>
          <pc:sldMk cId="0" sldId="259"/>
        </pc:sldMkLst>
        <pc:spChg chg="mod">
          <ac:chgData name="mstrafia khatun" userId="189048d5ed2f0766" providerId="LiveId" clId="{65E1DFB2-FB61-4E49-BFDC-21DA1EC94397}" dt="2025-10-26T14:50:19.320" v="1581" actId="1076"/>
          <ac:spMkLst>
            <pc:docMk/>
            <pc:sldMk cId="0" sldId="259"/>
            <ac:spMk id="2" creationId="{00000000-0000-0000-0000-000000000000}"/>
          </ac:spMkLst>
        </pc:spChg>
        <pc:spChg chg="mod">
          <ac:chgData name="mstrafia khatun" userId="189048d5ed2f0766" providerId="LiveId" clId="{65E1DFB2-FB61-4E49-BFDC-21DA1EC94397}" dt="2025-10-26T14:50:26.469" v="1582" actId="1076"/>
          <ac:spMkLst>
            <pc:docMk/>
            <pc:sldMk cId="0" sldId="259"/>
            <ac:spMk id="3" creationId="{00000000-0000-0000-0000-000000000000}"/>
          </ac:spMkLst>
        </pc:spChg>
        <pc:spChg chg="mod">
          <ac:chgData name="mstrafia khatun" userId="189048d5ed2f0766" providerId="LiveId" clId="{65E1DFB2-FB61-4E49-BFDC-21DA1EC94397}" dt="2025-10-26T14:51:35.934" v="1587" actId="164"/>
          <ac:spMkLst>
            <pc:docMk/>
            <pc:sldMk cId="0" sldId="259"/>
            <ac:spMk id="5" creationId="{00000000-0000-0000-0000-000000000000}"/>
          </ac:spMkLst>
        </pc:spChg>
        <pc:spChg chg="mod">
          <ac:chgData name="mstrafia khatun" userId="189048d5ed2f0766" providerId="LiveId" clId="{65E1DFB2-FB61-4E49-BFDC-21DA1EC94397}" dt="2025-10-26T14:51:35.934" v="1587" actId="164"/>
          <ac:spMkLst>
            <pc:docMk/>
            <pc:sldMk cId="0" sldId="259"/>
            <ac:spMk id="6" creationId="{00000000-0000-0000-0000-000000000000}"/>
          </ac:spMkLst>
        </pc:spChg>
        <pc:spChg chg="mod">
          <ac:chgData name="mstrafia khatun" userId="189048d5ed2f0766" providerId="LiveId" clId="{65E1DFB2-FB61-4E49-BFDC-21DA1EC94397}" dt="2025-10-26T14:51:57.095" v="1589" actId="164"/>
          <ac:spMkLst>
            <pc:docMk/>
            <pc:sldMk cId="0" sldId="259"/>
            <ac:spMk id="8" creationId="{00000000-0000-0000-0000-000000000000}"/>
          </ac:spMkLst>
        </pc:spChg>
        <pc:spChg chg="mod">
          <ac:chgData name="mstrafia khatun" userId="189048d5ed2f0766" providerId="LiveId" clId="{65E1DFB2-FB61-4E49-BFDC-21DA1EC94397}" dt="2025-10-26T14:51:57.095" v="1589" actId="164"/>
          <ac:spMkLst>
            <pc:docMk/>
            <pc:sldMk cId="0" sldId="259"/>
            <ac:spMk id="9" creationId="{00000000-0000-0000-0000-000000000000}"/>
          </ac:spMkLst>
        </pc:spChg>
        <pc:spChg chg="mod">
          <ac:chgData name="mstrafia khatun" userId="189048d5ed2f0766" providerId="LiveId" clId="{65E1DFB2-FB61-4E49-BFDC-21DA1EC94397}" dt="2025-10-26T14:52:08.600" v="1590" actId="164"/>
          <ac:spMkLst>
            <pc:docMk/>
            <pc:sldMk cId="0" sldId="259"/>
            <ac:spMk id="11" creationId="{00000000-0000-0000-0000-000000000000}"/>
          </ac:spMkLst>
        </pc:spChg>
        <pc:spChg chg="mod">
          <ac:chgData name="mstrafia khatun" userId="189048d5ed2f0766" providerId="LiveId" clId="{65E1DFB2-FB61-4E49-BFDC-21DA1EC94397}" dt="2025-10-26T14:52:08.600" v="1590" actId="164"/>
          <ac:spMkLst>
            <pc:docMk/>
            <pc:sldMk cId="0" sldId="259"/>
            <ac:spMk id="12" creationId="{00000000-0000-0000-0000-000000000000}"/>
          </ac:spMkLst>
        </pc:spChg>
        <pc:spChg chg="mod">
          <ac:chgData name="mstrafia khatun" userId="189048d5ed2f0766" providerId="LiveId" clId="{65E1DFB2-FB61-4E49-BFDC-21DA1EC94397}" dt="2025-10-26T14:52:20.593" v="1591" actId="164"/>
          <ac:spMkLst>
            <pc:docMk/>
            <pc:sldMk cId="0" sldId="259"/>
            <ac:spMk id="14" creationId="{00000000-0000-0000-0000-000000000000}"/>
          </ac:spMkLst>
        </pc:spChg>
        <pc:spChg chg="mod">
          <ac:chgData name="mstrafia khatun" userId="189048d5ed2f0766" providerId="LiveId" clId="{65E1DFB2-FB61-4E49-BFDC-21DA1EC94397}" dt="2025-10-26T14:52:20.593" v="1591" actId="164"/>
          <ac:spMkLst>
            <pc:docMk/>
            <pc:sldMk cId="0" sldId="259"/>
            <ac:spMk id="15" creationId="{00000000-0000-0000-0000-000000000000}"/>
          </ac:spMkLst>
        </pc:spChg>
        <pc:grpChg chg="add mod">
          <ac:chgData name="mstrafia khatun" userId="189048d5ed2f0766" providerId="LiveId" clId="{65E1DFB2-FB61-4E49-BFDC-21DA1EC94397}" dt="2025-10-26T14:52:34.354" v="1592" actId="1076"/>
          <ac:grpSpMkLst>
            <pc:docMk/>
            <pc:sldMk cId="0" sldId="259"/>
            <ac:grpSpMk id="16" creationId="{D9704B8D-C47B-5AB9-2281-667F3680196A}"/>
          </ac:grpSpMkLst>
        </pc:grpChg>
        <pc:grpChg chg="add mod">
          <ac:chgData name="mstrafia khatun" userId="189048d5ed2f0766" providerId="LiveId" clId="{65E1DFB2-FB61-4E49-BFDC-21DA1EC94397}" dt="2025-10-26T14:52:41.831" v="1593" actId="1076"/>
          <ac:grpSpMkLst>
            <pc:docMk/>
            <pc:sldMk cId="0" sldId="259"/>
            <ac:grpSpMk id="17" creationId="{5AD61B5B-C4B2-0A6F-C074-B7AA3D620430}"/>
          </ac:grpSpMkLst>
        </pc:grpChg>
        <pc:grpChg chg="add mod">
          <ac:chgData name="mstrafia khatun" userId="189048d5ed2f0766" providerId="LiveId" clId="{65E1DFB2-FB61-4E49-BFDC-21DA1EC94397}" dt="2025-10-26T14:52:47.108" v="1594" actId="1076"/>
          <ac:grpSpMkLst>
            <pc:docMk/>
            <pc:sldMk cId="0" sldId="259"/>
            <ac:grpSpMk id="18" creationId="{D00ABAD6-6707-14C0-F245-E1D2DC772F16}"/>
          </ac:grpSpMkLst>
        </pc:grpChg>
        <pc:grpChg chg="add mod">
          <ac:chgData name="mstrafia khatun" userId="189048d5ed2f0766" providerId="LiveId" clId="{65E1DFB2-FB61-4E49-BFDC-21DA1EC94397}" dt="2025-10-26T14:52:57.996" v="1595" actId="1076"/>
          <ac:grpSpMkLst>
            <pc:docMk/>
            <pc:sldMk cId="0" sldId="259"/>
            <ac:grpSpMk id="19" creationId="{49AA7296-B7A8-A0AE-8781-8836B5537015}"/>
          </ac:grpSpMkLst>
        </pc:grpChg>
        <pc:picChg chg="mod">
          <ac:chgData name="mstrafia khatun" userId="189048d5ed2f0766" providerId="LiveId" clId="{65E1DFB2-FB61-4E49-BFDC-21DA1EC94397}" dt="2025-10-26T14:53:33.377" v="1601" actId="1076"/>
          <ac:picMkLst>
            <pc:docMk/>
            <pc:sldMk cId="0" sldId="259"/>
            <ac:picMk id="4" creationId="{00000000-0000-0000-0000-000000000000}"/>
          </ac:picMkLst>
        </pc:picChg>
        <pc:picChg chg="mod">
          <ac:chgData name="mstrafia khatun" userId="189048d5ed2f0766" providerId="LiveId" clId="{65E1DFB2-FB61-4E49-BFDC-21DA1EC94397}" dt="2025-10-26T14:53:38.620" v="1602" actId="1076"/>
          <ac:picMkLst>
            <pc:docMk/>
            <pc:sldMk cId="0" sldId="259"/>
            <ac:picMk id="7" creationId="{00000000-0000-0000-0000-000000000000}"/>
          </ac:picMkLst>
        </pc:picChg>
        <pc:picChg chg="mod">
          <ac:chgData name="mstrafia khatun" userId="189048d5ed2f0766" providerId="LiveId" clId="{65E1DFB2-FB61-4E49-BFDC-21DA1EC94397}" dt="2025-10-26T14:53:43.868" v="1603" actId="1076"/>
          <ac:picMkLst>
            <pc:docMk/>
            <pc:sldMk cId="0" sldId="259"/>
            <ac:picMk id="10" creationId="{00000000-0000-0000-0000-000000000000}"/>
          </ac:picMkLst>
        </pc:picChg>
        <pc:picChg chg="mod">
          <ac:chgData name="mstrafia khatun" userId="189048d5ed2f0766" providerId="LiveId" clId="{65E1DFB2-FB61-4E49-BFDC-21DA1EC94397}" dt="2025-10-26T14:53:46.622" v="1604" actId="1076"/>
          <ac:picMkLst>
            <pc:docMk/>
            <pc:sldMk cId="0" sldId="259"/>
            <ac:picMk id="13" creationId="{00000000-0000-0000-0000-000000000000}"/>
          </ac:picMkLst>
        </pc:picChg>
      </pc:sldChg>
      <pc:sldChg chg="del">
        <pc:chgData name="mstrafia khatun" userId="189048d5ed2f0766" providerId="LiveId" clId="{65E1DFB2-FB61-4E49-BFDC-21DA1EC94397}" dt="2025-10-25T16:00:48.616" v="12" actId="2696"/>
        <pc:sldMkLst>
          <pc:docMk/>
          <pc:sldMk cId="0" sldId="260"/>
        </pc:sldMkLst>
      </pc:sldChg>
      <pc:sldChg chg="modSp mod">
        <pc:chgData name="mstrafia khatun" userId="189048d5ed2f0766" providerId="LiveId" clId="{65E1DFB2-FB61-4E49-BFDC-21DA1EC94397}" dt="2025-10-26T14:54:32.998" v="1610" actId="1076"/>
        <pc:sldMkLst>
          <pc:docMk/>
          <pc:sldMk cId="0" sldId="261"/>
        </pc:sldMkLst>
        <pc:spChg chg="mod">
          <ac:chgData name="mstrafia khatun" userId="189048d5ed2f0766" providerId="LiveId" clId="{65E1DFB2-FB61-4E49-BFDC-21DA1EC94397}" dt="2025-10-26T14:54:27.238" v="1609" actId="1076"/>
          <ac:spMkLst>
            <pc:docMk/>
            <pc:sldMk cId="0" sldId="261"/>
            <ac:spMk id="2" creationId="{00000000-0000-0000-0000-000000000000}"/>
          </ac:spMkLst>
        </pc:spChg>
        <pc:spChg chg="mod">
          <ac:chgData name="mstrafia khatun" userId="189048d5ed2f0766" providerId="LiveId" clId="{65E1DFB2-FB61-4E49-BFDC-21DA1EC94397}" dt="2025-10-26T14:54:32.998" v="1610" actId="1076"/>
          <ac:spMkLst>
            <pc:docMk/>
            <pc:sldMk cId="0" sldId="261"/>
            <ac:spMk id="3" creationId="{00000000-0000-0000-0000-000000000000}"/>
          </ac:spMkLst>
        </pc:spChg>
        <pc:spChg chg="mod">
          <ac:chgData name="mstrafia khatun" userId="189048d5ed2f0766" providerId="LiveId" clId="{65E1DFB2-FB61-4E49-BFDC-21DA1EC94397}" dt="2025-10-26T14:07:08.578" v="1315" actId="255"/>
          <ac:spMkLst>
            <pc:docMk/>
            <pc:sldMk cId="0" sldId="261"/>
            <ac:spMk id="6" creationId="{00000000-0000-0000-0000-000000000000}"/>
          </ac:spMkLst>
        </pc:spChg>
        <pc:spChg chg="mod">
          <ac:chgData name="mstrafia khatun" userId="189048d5ed2f0766" providerId="LiveId" clId="{65E1DFB2-FB61-4E49-BFDC-21DA1EC94397}" dt="2025-10-26T14:07:15.796" v="1316" actId="255"/>
          <ac:spMkLst>
            <pc:docMk/>
            <pc:sldMk cId="0" sldId="261"/>
            <ac:spMk id="9" creationId="{00000000-0000-0000-0000-000000000000}"/>
          </ac:spMkLst>
        </pc:spChg>
        <pc:spChg chg="mod">
          <ac:chgData name="mstrafia khatun" userId="189048d5ed2f0766" providerId="LiveId" clId="{65E1DFB2-FB61-4E49-BFDC-21DA1EC94397}" dt="2025-10-26T14:07:22.676" v="1317" actId="255"/>
          <ac:spMkLst>
            <pc:docMk/>
            <pc:sldMk cId="0" sldId="261"/>
            <ac:spMk id="12" creationId="{00000000-0000-0000-0000-000000000000}"/>
          </ac:spMkLst>
        </pc:spChg>
      </pc:sldChg>
      <pc:sldChg chg="addSp delSp modSp mod">
        <pc:chgData name="mstrafia khatun" userId="189048d5ed2f0766" providerId="LiveId" clId="{65E1DFB2-FB61-4E49-BFDC-21DA1EC94397}" dt="2025-10-26T14:46:43.613" v="1559" actId="113"/>
        <pc:sldMkLst>
          <pc:docMk/>
          <pc:sldMk cId="0" sldId="262"/>
        </pc:sldMkLst>
        <pc:spChg chg="mod">
          <ac:chgData name="mstrafia khatun" userId="189048d5ed2f0766" providerId="LiveId" clId="{65E1DFB2-FB61-4E49-BFDC-21DA1EC94397}" dt="2025-10-26T14:46:39.165" v="1558" actId="113"/>
          <ac:spMkLst>
            <pc:docMk/>
            <pc:sldMk cId="0" sldId="262"/>
            <ac:spMk id="3" creationId="{00000000-0000-0000-0000-000000000000}"/>
          </ac:spMkLst>
        </pc:spChg>
        <pc:spChg chg="mod">
          <ac:chgData name="mstrafia khatun" userId="189048d5ed2f0766" providerId="LiveId" clId="{65E1DFB2-FB61-4E49-BFDC-21DA1EC94397}" dt="2025-10-26T14:07:44.129" v="1319" actId="255"/>
          <ac:spMkLst>
            <pc:docMk/>
            <pc:sldMk cId="0" sldId="262"/>
            <ac:spMk id="4" creationId="{00000000-0000-0000-0000-000000000000}"/>
          </ac:spMkLst>
        </pc:spChg>
        <pc:spChg chg="mod">
          <ac:chgData name="mstrafia khatun" userId="189048d5ed2f0766" providerId="LiveId" clId="{65E1DFB2-FB61-4E49-BFDC-21DA1EC94397}" dt="2025-10-26T14:12:27.408" v="1350" actId="113"/>
          <ac:spMkLst>
            <pc:docMk/>
            <pc:sldMk cId="0" sldId="262"/>
            <ac:spMk id="5" creationId="{00000000-0000-0000-0000-000000000000}"/>
          </ac:spMkLst>
        </pc:spChg>
        <pc:spChg chg="mod">
          <ac:chgData name="mstrafia khatun" userId="189048d5ed2f0766" providerId="LiveId" clId="{65E1DFB2-FB61-4E49-BFDC-21DA1EC94397}" dt="2025-10-26T14:07:50.139" v="1320" actId="255"/>
          <ac:spMkLst>
            <pc:docMk/>
            <pc:sldMk cId="0" sldId="262"/>
            <ac:spMk id="6" creationId="{00000000-0000-0000-0000-000000000000}"/>
          </ac:spMkLst>
        </pc:spChg>
        <pc:spChg chg="mod">
          <ac:chgData name="mstrafia khatun" userId="189048d5ed2f0766" providerId="LiveId" clId="{65E1DFB2-FB61-4E49-BFDC-21DA1EC94397}" dt="2025-10-26T14:12:13.294" v="1347" actId="113"/>
          <ac:spMkLst>
            <pc:docMk/>
            <pc:sldMk cId="0" sldId="262"/>
            <ac:spMk id="7" creationId="{00000000-0000-0000-0000-000000000000}"/>
          </ac:spMkLst>
        </pc:spChg>
        <pc:spChg chg="mod">
          <ac:chgData name="mstrafia khatun" userId="189048d5ed2f0766" providerId="LiveId" clId="{65E1DFB2-FB61-4E49-BFDC-21DA1EC94397}" dt="2025-10-26T14:08:05.504" v="1322" actId="2710"/>
          <ac:spMkLst>
            <pc:docMk/>
            <pc:sldMk cId="0" sldId="262"/>
            <ac:spMk id="8" creationId="{00000000-0000-0000-0000-000000000000}"/>
          </ac:spMkLst>
        </pc:spChg>
        <pc:spChg chg="mod">
          <ac:chgData name="mstrafia khatun" userId="189048d5ed2f0766" providerId="LiveId" clId="{65E1DFB2-FB61-4E49-BFDC-21DA1EC94397}" dt="2025-10-26T14:46:43.613" v="1559" actId="113"/>
          <ac:spMkLst>
            <pc:docMk/>
            <pc:sldMk cId="0" sldId="262"/>
            <ac:spMk id="10" creationId="{A57A9C2E-5B2C-9C52-C956-50FDEA9E929D}"/>
          </ac:spMkLst>
        </pc:spChg>
        <pc:spChg chg="mod topLvl">
          <ac:chgData name="mstrafia khatun" userId="189048d5ed2f0766" providerId="LiveId" clId="{65E1DFB2-FB61-4E49-BFDC-21DA1EC94397}" dt="2025-10-26T14:09:53.969" v="1335" actId="165"/>
          <ac:spMkLst>
            <pc:docMk/>
            <pc:sldMk cId="0" sldId="262"/>
            <ac:spMk id="11" creationId="{858DC4A1-1682-B231-C887-4AF9C2A7DEBD}"/>
          </ac:spMkLst>
        </pc:spChg>
        <pc:spChg chg="mod topLvl">
          <ac:chgData name="mstrafia khatun" userId="189048d5ed2f0766" providerId="LiveId" clId="{65E1DFB2-FB61-4E49-BFDC-21DA1EC94397}" dt="2025-10-26T14:11:00.864" v="1339" actId="165"/>
          <ac:spMkLst>
            <pc:docMk/>
            <pc:sldMk cId="0" sldId="262"/>
            <ac:spMk id="12" creationId="{AF0F7957-2754-6627-AFF3-F74CF4F366AA}"/>
          </ac:spMkLst>
        </pc:spChg>
        <pc:spChg chg="mod">
          <ac:chgData name="mstrafia khatun" userId="189048d5ed2f0766" providerId="LiveId" clId="{65E1DFB2-FB61-4E49-BFDC-21DA1EC94397}" dt="2025-10-26T14:11:00.864" v="1339" actId="165"/>
          <ac:spMkLst>
            <pc:docMk/>
            <pc:sldMk cId="0" sldId="262"/>
            <ac:spMk id="13" creationId="{7FA1A6E5-7FD6-529E-EAED-5D351E84D432}"/>
          </ac:spMkLst>
        </pc:spChg>
        <pc:spChg chg="mod">
          <ac:chgData name="mstrafia khatun" userId="189048d5ed2f0766" providerId="LiveId" clId="{65E1DFB2-FB61-4E49-BFDC-21DA1EC94397}" dt="2025-10-26T14:10:41.909" v="1337" actId="164"/>
          <ac:spMkLst>
            <pc:docMk/>
            <pc:sldMk cId="0" sldId="262"/>
            <ac:spMk id="14" creationId="{9C6052EA-05BC-EC8C-C510-0C7EFF3EA2A4}"/>
          </ac:spMkLst>
        </pc:spChg>
        <pc:spChg chg="mod topLvl">
          <ac:chgData name="mstrafia khatun" userId="189048d5ed2f0766" providerId="LiveId" clId="{65E1DFB2-FB61-4E49-BFDC-21DA1EC94397}" dt="2025-10-26T14:11:00.864" v="1339" actId="165"/>
          <ac:spMkLst>
            <pc:docMk/>
            <pc:sldMk cId="0" sldId="262"/>
            <ac:spMk id="15" creationId="{A1BF1A8F-93AA-8B93-22F3-E203D1F4ED22}"/>
          </ac:spMkLst>
        </pc:spChg>
        <pc:spChg chg="mod">
          <ac:chgData name="mstrafia khatun" userId="189048d5ed2f0766" providerId="LiveId" clId="{65E1DFB2-FB61-4E49-BFDC-21DA1EC94397}" dt="2025-10-26T13:31:41.885" v="979" actId="164"/>
          <ac:spMkLst>
            <pc:docMk/>
            <pc:sldMk cId="0" sldId="262"/>
            <ac:spMk id="16" creationId="{0057CE22-5EAF-6314-F503-0D624DFBB03F}"/>
          </ac:spMkLst>
        </pc:spChg>
        <pc:spChg chg="mod topLvl">
          <ac:chgData name="mstrafia khatun" userId="189048d5ed2f0766" providerId="LiveId" clId="{65E1DFB2-FB61-4E49-BFDC-21DA1EC94397}" dt="2025-10-26T14:11:00.864" v="1339" actId="165"/>
          <ac:spMkLst>
            <pc:docMk/>
            <pc:sldMk cId="0" sldId="262"/>
            <ac:spMk id="17" creationId="{94CEEB0F-A9D0-FF9E-3E78-D94E5A349A8A}"/>
          </ac:spMkLst>
        </pc:spChg>
        <pc:spChg chg="mod topLvl">
          <ac:chgData name="mstrafia khatun" userId="189048d5ed2f0766" providerId="LiveId" clId="{65E1DFB2-FB61-4E49-BFDC-21DA1EC94397}" dt="2025-10-26T14:11:00.864" v="1339" actId="165"/>
          <ac:spMkLst>
            <pc:docMk/>
            <pc:sldMk cId="0" sldId="262"/>
            <ac:spMk id="18" creationId="{9B3A20AD-4D6E-52E1-C472-64AFD8660F4B}"/>
          </ac:spMkLst>
        </pc:spChg>
        <pc:spChg chg="mod topLvl">
          <ac:chgData name="mstrafia khatun" userId="189048d5ed2f0766" providerId="LiveId" clId="{65E1DFB2-FB61-4E49-BFDC-21DA1EC94397}" dt="2025-10-26T14:11:00.864" v="1339" actId="165"/>
          <ac:spMkLst>
            <pc:docMk/>
            <pc:sldMk cId="0" sldId="262"/>
            <ac:spMk id="19" creationId="{081F21E7-C73D-AA09-FC9C-4DCEEEBAFBF3}"/>
          </ac:spMkLst>
        </pc:spChg>
        <pc:spChg chg="mod">
          <ac:chgData name="mstrafia khatun" userId="189048d5ed2f0766" providerId="LiveId" clId="{65E1DFB2-FB61-4E49-BFDC-21DA1EC94397}" dt="2025-10-26T13:31:48.359" v="980" actId="164"/>
          <ac:spMkLst>
            <pc:docMk/>
            <pc:sldMk cId="0" sldId="262"/>
            <ac:spMk id="20" creationId="{9AB53BFF-E46A-A723-AAA0-EEDC0A088758}"/>
          </ac:spMkLst>
        </pc:spChg>
        <pc:spChg chg="mod">
          <ac:chgData name="mstrafia khatun" userId="189048d5ed2f0766" providerId="LiveId" clId="{65E1DFB2-FB61-4E49-BFDC-21DA1EC94397}" dt="2025-10-26T13:31:48.359" v="980" actId="164"/>
          <ac:spMkLst>
            <pc:docMk/>
            <pc:sldMk cId="0" sldId="262"/>
            <ac:spMk id="21" creationId="{E97E6446-CB05-A2A6-D50B-CAD192F13AF4}"/>
          </ac:spMkLst>
        </pc:spChg>
        <pc:spChg chg="mod">
          <ac:chgData name="mstrafia khatun" userId="189048d5ed2f0766" providerId="LiveId" clId="{65E1DFB2-FB61-4E49-BFDC-21DA1EC94397}" dt="2025-10-26T14:10:41.909" v="1337" actId="164"/>
          <ac:spMkLst>
            <pc:docMk/>
            <pc:sldMk cId="0" sldId="262"/>
            <ac:spMk id="22" creationId="{21091058-2DB2-FBE1-58F1-6039467538E4}"/>
          </ac:spMkLst>
        </pc:spChg>
        <pc:spChg chg="mod topLvl">
          <ac:chgData name="mstrafia khatun" userId="189048d5ed2f0766" providerId="LiveId" clId="{65E1DFB2-FB61-4E49-BFDC-21DA1EC94397}" dt="2025-10-26T14:11:00.864" v="1339" actId="165"/>
          <ac:spMkLst>
            <pc:docMk/>
            <pc:sldMk cId="0" sldId="262"/>
            <ac:spMk id="23" creationId="{F3737903-07D8-B0ED-DD47-A92D4312F5DA}"/>
          </ac:spMkLst>
        </pc:spChg>
        <pc:spChg chg="mod">
          <ac:chgData name="mstrafia khatun" userId="189048d5ed2f0766" providerId="LiveId" clId="{65E1DFB2-FB61-4E49-BFDC-21DA1EC94397}" dt="2025-10-26T13:31:54.570" v="981" actId="164"/>
          <ac:spMkLst>
            <pc:docMk/>
            <pc:sldMk cId="0" sldId="262"/>
            <ac:spMk id="24" creationId="{E8670F39-539A-82A2-E5E7-0F580D74FA12}"/>
          </ac:spMkLst>
        </pc:spChg>
        <pc:spChg chg="mod topLvl">
          <ac:chgData name="mstrafia khatun" userId="189048d5ed2f0766" providerId="LiveId" clId="{65E1DFB2-FB61-4E49-BFDC-21DA1EC94397}" dt="2025-10-26T14:11:00.864" v="1339" actId="165"/>
          <ac:spMkLst>
            <pc:docMk/>
            <pc:sldMk cId="0" sldId="262"/>
            <ac:spMk id="25" creationId="{7B6423B3-5950-C9B1-04AC-ED12188B80E2}"/>
          </ac:spMkLst>
        </pc:spChg>
        <pc:spChg chg="mod topLvl">
          <ac:chgData name="mstrafia khatun" userId="189048d5ed2f0766" providerId="LiveId" clId="{65E1DFB2-FB61-4E49-BFDC-21DA1EC94397}" dt="2025-10-26T14:11:00.864" v="1339" actId="165"/>
          <ac:spMkLst>
            <pc:docMk/>
            <pc:sldMk cId="0" sldId="262"/>
            <ac:spMk id="26" creationId="{CBF1253A-FDF7-C8E7-4CAA-20FB9FB2A77F}"/>
          </ac:spMkLst>
        </pc:spChg>
        <pc:spChg chg="mod">
          <ac:chgData name="mstrafia khatun" userId="189048d5ed2f0766" providerId="LiveId" clId="{65E1DFB2-FB61-4E49-BFDC-21DA1EC94397}" dt="2025-10-26T14:10:41.909" v="1337" actId="164"/>
          <ac:spMkLst>
            <pc:docMk/>
            <pc:sldMk cId="0" sldId="262"/>
            <ac:spMk id="27" creationId="{246D4445-5220-DE94-CBD5-F96235B7AD5F}"/>
          </ac:spMkLst>
        </pc:spChg>
        <pc:spChg chg="mod">
          <ac:chgData name="mstrafia khatun" userId="189048d5ed2f0766" providerId="LiveId" clId="{65E1DFB2-FB61-4E49-BFDC-21DA1EC94397}" dt="2025-10-26T13:32:00.672" v="982" actId="164"/>
          <ac:spMkLst>
            <pc:docMk/>
            <pc:sldMk cId="0" sldId="262"/>
            <ac:spMk id="28" creationId="{2F8CBF7C-D0FA-A239-167D-3429718107A5}"/>
          </ac:spMkLst>
        </pc:spChg>
        <pc:spChg chg="mod">
          <ac:chgData name="mstrafia khatun" userId="189048d5ed2f0766" providerId="LiveId" clId="{65E1DFB2-FB61-4E49-BFDC-21DA1EC94397}" dt="2025-10-26T13:32:00.672" v="982" actId="164"/>
          <ac:spMkLst>
            <pc:docMk/>
            <pc:sldMk cId="0" sldId="262"/>
            <ac:spMk id="29" creationId="{412299F3-EB13-ECC8-46AE-33E6E8127504}"/>
          </ac:spMkLst>
        </pc:spChg>
        <pc:spChg chg="mod topLvl">
          <ac:chgData name="mstrafia khatun" userId="189048d5ed2f0766" providerId="LiveId" clId="{65E1DFB2-FB61-4E49-BFDC-21DA1EC94397}" dt="2025-10-26T14:11:35.700" v="1344" actId="1076"/>
          <ac:spMkLst>
            <pc:docMk/>
            <pc:sldMk cId="0" sldId="262"/>
            <ac:spMk id="30" creationId="{ADDAD289-D56D-3FEC-845F-DE7EAD051339}"/>
          </ac:spMkLst>
        </pc:spChg>
        <pc:spChg chg="mod">
          <ac:chgData name="mstrafia khatun" userId="189048d5ed2f0766" providerId="LiveId" clId="{65E1DFB2-FB61-4E49-BFDC-21DA1EC94397}" dt="2025-10-26T14:11:44.192" v="1345" actId="1076"/>
          <ac:spMkLst>
            <pc:docMk/>
            <pc:sldMk cId="0" sldId="262"/>
            <ac:spMk id="31" creationId="{578A0211-F998-9D6C-3A53-A4EDFE69BC20}"/>
          </ac:spMkLst>
        </pc:spChg>
        <pc:spChg chg="add del mod">
          <ac:chgData name="mstrafia khatun" userId="189048d5ed2f0766" providerId="LiveId" clId="{65E1DFB2-FB61-4E49-BFDC-21DA1EC94397}" dt="2025-10-26T13:29:45.791" v="971" actId="22"/>
          <ac:spMkLst>
            <pc:docMk/>
            <pc:sldMk cId="0" sldId="262"/>
            <ac:spMk id="33" creationId="{C6810DC1-69A0-56EA-777B-884FF1D5D585}"/>
          </ac:spMkLst>
        </pc:spChg>
        <pc:grpChg chg="mod">
          <ac:chgData name="mstrafia khatun" userId="189048d5ed2f0766" providerId="LiveId" clId="{65E1DFB2-FB61-4E49-BFDC-21DA1EC94397}" dt="2025-10-26T13:29:59.189" v="972" actId="14100"/>
          <ac:grpSpMkLst>
            <pc:docMk/>
            <pc:sldMk cId="0" sldId="262"/>
            <ac:grpSpMk id="9" creationId="{F2B4068B-E802-1AFC-C030-BA6D375FB545}"/>
          </ac:grpSpMkLst>
        </pc:grpChg>
        <pc:grpChg chg="add mod">
          <ac:chgData name="mstrafia khatun" userId="189048d5ed2f0766" providerId="LiveId" clId="{65E1DFB2-FB61-4E49-BFDC-21DA1EC94397}" dt="2025-10-26T13:34:26.069" v="999" actId="1076"/>
          <ac:grpSpMkLst>
            <pc:docMk/>
            <pc:sldMk cId="0" sldId="262"/>
            <ac:grpSpMk id="34" creationId="{4BD0CD07-AF1D-F612-99D6-E5336717B39F}"/>
          </ac:grpSpMkLst>
        </pc:grpChg>
        <pc:grpChg chg="add mod">
          <ac:chgData name="mstrafia khatun" userId="189048d5ed2f0766" providerId="LiveId" clId="{65E1DFB2-FB61-4E49-BFDC-21DA1EC94397}" dt="2025-10-26T13:33:54.346" v="996" actId="1076"/>
          <ac:grpSpMkLst>
            <pc:docMk/>
            <pc:sldMk cId="0" sldId="262"/>
            <ac:grpSpMk id="35" creationId="{6F7C2432-AA3A-D7BE-8DD9-8984C69635BD}"/>
          </ac:grpSpMkLst>
        </pc:grpChg>
        <pc:grpChg chg="add mod">
          <ac:chgData name="mstrafia khatun" userId="189048d5ed2f0766" providerId="LiveId" clId="{65E1DFB2-FB61-4E49-BFDC-21DA1EC94397}" dt="2025-10-26T13:33:19.477" v="993" actId="1076"/>
          <ac:grpSpMkLst>
            <pc:docMk/>
            <pc:sldMk cId="0" sldId="262"/>
            <ac:grpSpMk id="36" creationId="{60148CFD-C8C8-DCBB-E667-FC9D2A252CE5}"/>
          </ac:grpSpMkLst>
        </pc:grpChg>
        <pc:grpChg chg="add mod">
          <ac:chgData name="mstrafia khatun" userId="189048d5ed2f0766" providerId="LiveId" clId="{65E1DFB2-FB61-4E49-BFDC-21DA1EC94397}" dt="2025-10-26T13:32:53.464" v="990" actId="14100"/>
          <ac:grpSpMkLst>
            <pc:docMk/>
            <pc:sldMk cId="0" sldId="262"/>
            <ac:grpSpMk id="37" creationId="{E4BA3E8C-9599-89DA-4B85-814C3AD4A52C}"/>
          </ac:grpSpMkLst>
        </pc:grpChg>
        <pc:grpChg chg="add mod">
          <ac:chgData name="mstrafia khatun" userId="189048d5ed2f0766" providerId="LiveId" clId="{65E1DFB2-FB61-4E49-BFDC-21DA1EC94397}" dt="2025-10-26T14:11:10.949" v="1340" actId="1076"/>
          <ac:grpSpMkLst>
            <pc:docMk/>
            <pc:sldMk cId="0" sldId="262"/>
            <ac:grpSpMk id="38" creationId="{9FD0A611-82CE-A5FF-A611-EA8DBCCD2A49}"/>
          </ac:grpSpMkLst>
        </pc:grpChg>
        <pc:grpChg chg="mod ord">
          <ac:chgData name="mstrafia khatun" userId="189048d5ed2f0766" providerId="LiveId" clId="{65E1DFB2-FB61-4E49-BFDC-21DA1EC94397}" dt="2025-10-26T13:47:11.183" v="1205" actId="14100"/>
          <ac:grpSpMkLst>
            <pc:docMk/>
            <pc:sldMk cId="0" sldId="262"/>
            <ac:grpSpMk id="39" creationId="{1D04A402-68CD-F679-16E2-74646B500A63}"/>
          </ac:grpSpMkLst>
        </pc:grpChg>
        <pc:grpChg chg="mod">
          <ac:chgData name="mstrafia khatun" userId="189048d5ed2f0766" providerId="LiveId" clId="{65E1DFB2-FB61-4E49-BFDC-21DA1EC94397}" dt="2025-10-26T14:10:45.426" v="1338" actId="1076"/>
          <ac:grpSpMkLst>
            <pc:docMk/>
            <pc:sldMk cId="0" sldId="262"/>
            <ac:grpSpMk id="42" creationId="{C7851FB4-486E-2BFC-E85A-7845F29E3362}"/>
          </ac:grpSpMkLst>
        </pc:grpChg>
        <pc:picChg chg="del mod">
          <ac:chgData name="mstrafia khatun" userId="189048d5ed2f0766" providerId="LiveId" clId="{65E1DFB2-FB61-4E49-BFDC-21DA1EC94397}" dt="2025-10-26T13:46:26.283" v="1201" actId="478"/>
          <ac:picMkLst>
            <pc:docMk/>
            <pc:sldMk cId="0" sldId="262"/>
            <ac:picMk id="2" creationId="{00000000-0000-0000-0000-000000000000}"/>
          </ac:picMkLst>
        </pc:picChg>
        <pc:picChg chg="add mod">
          <ac:chgData name="mstrafia khatun" userId="189048d5ed2f0766" providerId="LiveId" clId="{65E1DFB2-FB61-4E49-BFDC-21DA1EC94397}" dt="2025-10-26T13:46:30.024" v="1202" actId="1076"/>
          <ac:picMkLst>
            <pc:docMk/>
            <pc:sldMk cId="0" sldId="262"/>
            <ac:picMk id="40" creationId="{900E2E4F-63C3-257B-5FBF-108CCB6BD724}"/>
          </ac:picMkLst>
        </pc:picChg>
        <pc:picChg chg="add mod">
          <ac:chgData name="mstrafia khatun" userId="189048d5ed2f0766" providerId="LiveId" clId="{65E1DFB2-FB61-4E49-BFDC-21DA1EC94397}" dt="2025-10-26T14:10:05.404" v="1336" actId="1076"/>
          <ac:picMkLst>
            <pc:docMk/>
            <pc:sldMk cId="0" sldId="262"/>
            <ac:picMk id="41" creationId="{7AAA8EAC-C577-3F8F-392E-03976FA9FF07}"/>
          </ac:picMkLst>
        </pc:picChg>
      </pc:sldChg>
      <pc:sldChg chg="addSp modSp del">
        <pc:chgData name="mstrafia khatun" userId="189048d5ed2f0766" providerId="LiveId" clId="{65E1DFB2-FB61-4E49-BFDC-21DA1EC94397}" dt="2025-10-26T14:12:40.978" v="1351" actId="2696"/>
        <pc:sldMkLst>
          <pc:docMk/>
          <pc:sldMk cId="0" sldId="263"/>
        </pc:sldMkLst>
        <pc:spChg chg="mod">
          <ac:chgData name="mstrafia khatun" userId="189048d5ed2f0766" providerId="LiveId" clId="{65E1DFB2-FB61-4E49-BFDC-21DA1EC94397}" dt="2025-10-26T13:24:50.572" v="935" actId="164"/>
          <ac:spMkLst>
            <pc:docMk/>
            <pc:sldMk cId="0" sldId="263"/>
            <ac:spMk id="2" creationId="{00000000-0000-0000-0000-000000000000}"/>
          </ac:spMkLst>
        </pc:spChg>
        <pc:spChg chg="mod">
          <ac:chgData name="mstrafia khatun" userId="189048d5ed2f0766" providerId="LiveId" clId="{65E1DFB2-FB61-4E49-BFDC-21DA1EC94397}" dt="2025-10-26T13:24:50.572" v="935" actId="164"/>
          <ac:spMkLst>
            <pc:docMk/>
            <pc:sldMk cId="0" sldId="263"/>
            <ac:spMk id="3" creationId="{00000000-0000-0000-0000-000000000000}"/>
          </ac:spMkLst>
        </pc:spChg>
        <pc:spChg chg="mod">
          <ac:chgData name="mstrafia khatun" userId="189048d5ed2f0766" providerId="LiveId" clId="{65E1DFB2-FB61-4E49-BFDC-21DA1EC94397}" dt="2025-10-26T13:24:50.572" v="935" actId="164"/>
          <ac:spMkLst>
            <pc:docMk/>
            <pc:sldMk cId="0" sldId="263"/>
            <ac:spMk id="5" creationId="{00000000-0000-0000-0000-000000000000}"/>
          </ac:spMkLst>
        </pc:spChg>
        <pc:spChg chg="mod">
          <ac:chgData name="mstrafia khatun" userId="189048d5ed2f0766" providerId="LiveId" clId="{65E1DFB2-FB61-4E49-BFDC-21DA1EC94397}" dt="2025-10-26T13:24:50.572" v="935" actId="164"/>
          <ac:spMkLst>
            <pc:docMk/>
            <pc:sldMk cId="0" sldId="263"/>
            <ac:spMk id="6" creationId="{00000000-0000-0000-0000-000000000000}"/>
          </ac:spMkLst>
        </pc:spChg>
        <pc:spChg chg="mod">
          <ac:chgData name="mstrafia khatun" userId="189048d5ed2f0766" providerId="LiveId" clId="{65E1DFB2-FB61-4E49-BFDC-21DA1EC94397}" dt="2025-10-26T13:24:50.572" v="935" actId="164"/>
          <ac:spMkLst>
            <pc:docMk/>
            <pc:sldMk cId="0" sldId="263"/>
            <ac:spMk id="9" creationId="{00000000-0000-0000-0000-000000000000}"/>
          </ac:spMkLst>
        </pc:spChg>
        <pc:spChg chg="mod">
          <ac:chgData name="mstrafia khatun" userId="189048d5ed2f0766" providerId="LiveId" clId="{65E1DFB2-FB61-4E49-BFDC-21DA1EC94397}" dt="2025-10-26T13:24:50.572" v="935" actId="164"/>
          <ac:spMkLst>
            <pc:docMk/>
            <pc:sldMk cId="0" sldId="263"/>
            <ac:spMk id="11" creationId="{00000000-0000-0000-0000-000000000000}"/>
          </ac:spMkLst>
        </pc:spChg>
        <pc:spChg chg="mod">
          <ac:chgData name="mstrafia khatun" userId="189048d5ed2f0766" providerId="LiveId" clId="{65E1DFB2-FB61-4E49-BFDC-21DA1EC94397}" dt="2025-10-26T13:24:50.572" v="935" actId="164"/>
          <ac:spMkLst>
            <pc:docMk/>
            <pc:sldMk cId="0" sldId="263"/>
            <ac:spMk id="12" creationId="{00000000-0000-0000-0000-000000000000}"/>
          </ac:spMkLst>
        </pc:spChg>
        <pc:spChg chg="mod">
          <ac:chgData name="mstrafia khatun" userId="189048d5ed2f0766" providerId="LiveId" clId="{65E1DFB2-FB61-4E49-BFDC-21DA1EC94397}" dt="2025-10-26T13:24:50.572" v="935" actId="164"/>
          <ac:spMkLst>
            <pc:docMk/>
            <pc:sldMk cId="0" sldId="263"/>
            <ac:spMk id="15" creationId="{00000000-0000-0000-0000-000000000000}"/>
          </ac:spMkLst>
        </pc:spChg>
        <pc:spChg chg="mod">
          <ac:chgData name="mstrafia khatun" userId="189048d5ed2f0766" providerId="LiveId" clId="{65E1DFB2-FB61-4E49-BFDC-21DA1EC94397}" dt="2025-10-26T13:24:50.572" v="935" actId="164"/>
          <ac:spMkLst>
            <pc:docMk/>
            <pc:sldMk cId="0" sldId="263"/>
            <ac:spMk id="16" creationId="{00000000-0000-0000-0000-000000000000}"/>
          </ac:spMkLst>
        </pc:spChg>
        <pc:spChg chg="mod">
          <ac:chgData name="mstrafia khatun" userId="189048d5ed2f0766" providerId="LiveId" clId="{65E1DFB2-FB61-4E49-BFDC-21DA1EC94397}" dt="2025-10-26T13:24:50.572" v="935" actId="164"/>
          <ac:spMkLst>
            <pc:docMk/>
            <pc:sldMk cId="0" sldId="263"/>
            <ac:spMk id="22" creationId="{00000000-0000-0000-0000-000000000000}"/>
          </ac:spMkLst>
        </pc:spChg>
      </pc:sldChg>
      <pc:sldChg chg="addSp modSp mod">
        <pc:chgData name="mstrafia khatun" userId="189048d5ed2f0766" providerId="LiveId" clId="{65E1DFB2-FB61-4E49-BFDC-21DA1EC94397}" dt="2025-10-26T14:58:20.694" v="1632" actId="14100"/>
        <pc:sldMkLst>
          <pc:docMk/>
          <pc:sldMk cId="0" sldId="264"/>
        </pc:sldMkLst>
        <pc:spChg chg="mod">
          <ac:chgData name="mstrafia khatun" userId="189048d5ed2f0766" providerId="LiveId" clId="{65E1DFB2-FB61-4E49-BFDC-21DA1EC94397}" dt="2025-10-26T14:56:59.792" v="1622" actId="164"/>
          <ac:spMkLst>
            <pc:docMk/>
            <pc:sldMk cId="0" sldId="264"/>
            <ac:spMk id="2" creationId="{00000000-0000-0000-0000-000000000000}"/>
          </ac:spMkLst>
        </pc:spChg>
        <pc:spChg chg="mod">
          <ac:chgData name="mstrafia khatun" userId="189048d5ed2f0766" providerId="LiveId" clId="{65E1DFB2-FB61-4E49-BFDC-21DA1EC94397}" dt="2025-10-26T14:56:59.792" v="1622" actId="164"/>
          <ac:spMkLst>
            <pc:docMk/>
            <pc:sldMk cId="0" sldId="264"/>
            <ac:spMk id="3" creationId="{00000000-0000-0000-0000-000000000000}"/>
          </ac:spMkLst>
        </pc:spChg>
        <pc:spChg chg="mod">
          <ac:chgData name="mstrafia khatun" userId="189048d5ed2f0766" providerId="LiveId" clId="{65E1DFB2-FB61-4E49-BFDC-21DA1EC94397}" dt="2025-10-26T14:55:35.012" v="1615" actId="164"/>
          <ac:spMkLst>
            <pc:docMk/>
            <pc:sldMk cId="0" sldId="264"/>
            <ac:spMk id="7" creationId="{00000000-0000-0000-0000-000000000000}"/>
          </ac:spMkLst>
        </pc:spChg>
        <pc:spChg chg="mod">
          <ac:chgData name="mstrafia khatun" userId="189048d5ed2f0766" providerId="LiveId" clId="{65E1DFB2-FB61-4E49-BFDC-21DA1EC94397}" dt="2025-10-26T14:55:35.012" v="1615" actId="164"/>
          <ac:spMkLst>
            <pc:docMk/>
            <pc:sldMk cId="0" sldId="264"/>
            <ac:spMk id="10" creationId="{00000000-0000-0000-0000-000000000000}"/>
          </ac:spMkLst>
        </pc:spChg>
        <pc:spChg chg="mod">
          <ac:chgData name="mstrafia khatun" userId="189048d5ed2f0766" providerId="LiveId" clId="{65E1DFB2-FB61-4E49-BFDC-21DA1EC94397}" dt="2025-10-26T14:13:50.493" v="1354" actId="255"/>
          <ac:spMkLst>
            <pc:docMk/>
            <pc:sldMk cId="0" sldId="264"/>
            <ac:spMk id="11" creationId="{00000000-0000-0000-0000-000000000000}"/>
          </ac:spMkLst>
        </pc:spChg>
        <pc:spChg chg="mod">
          <ac:chgData name="mstrafia khatun" userId="189048d5ed2f0766" providerId="LiveId" clId="{65E1DFB2-FB61-4E49-BFDC-21DA1EC94397}" dt="2025-10-26T14:55:35.012" v="1615" actId="164"/>
          <ac:spMkLst>
            <pc:docMk/>
            <pc:sldMk cId="0" sldId="264"/>
            <ac:spMk id="12" creationId="{00000000-0000-0000-0000-000000000000}"/>
          </ac:spMkLst>
        </pc:spChg>
        <pc:spChg chg="mod">
          <ac:chgData name="mstrafia khatun" userId="189048d5ed2f0766" providerId="LiveId" clId="{65E1DFB2-FB61-4E49-BFDC-21DA1EC94397}" dt="2025-10-26T14:14:05.994" v="1357" actId="1076"/>
          <ac:spMkLst>
            <pc:docMk/>
            <pc:sldMk cId="0" sldId="264"/>
            <ac:spMk id="13" creationId="{00000000-0000-0000-0000-000000000000}"/>
          </ac:spMkLst>
        </pc:spChg>
        <pc:spChg chg="mod">
          <ac:chgData name="mstrafia khatun" userId="189048d5ed2f0766" providerId="LiveId" clId="{65E1DFB2-FB61-4E49-BFDC-21DA1EC94397}" dt="2025-10-26T14:14:02.484" v="1356" actId="255"/>
          <ac:spMkLst>
            <pc:docMk/>
            <pc:sldMk cId="0" sldId="264"/>
            <ac:spMk id="14" creationId="{00000000-0000-0000-0000-000000000000}"/>
          </ac:spMkLst>
        </pc:spChg>
        <pc:spChg chg="mod">
          <ac:chgData name="mstrafia khatun" userId="189048d5ed2f0766" providerId="LiveId" clId="{65E1DFB2-FB61-4E49-BFDC-21DA1EC94397}" dt="2025-10-26T14:55:35.012" v="1615" actId="164"/>
          <ac:spMkLst>
            <pc:docMk/>
            <pc:sldMk cId="0" sldId="264"/>
            <ac:spMk id="15" creationId="{00000000-0000-0000-0000-000000000000}"/>
          </ac:spMkLst>
        </pc:spChg>
        <pc:spChg chg="mod">
          <ac:chgData name="mstrafia khatun" userId="189048d5ed2f0766" providerId="LiveId" clId="{65E1DFB2-FB61-4E49-BFDC-21DA1EC94397}" dt="2025-10-26T14:55:35.012" v="1615" actId="164"/>
          <ac:spMkLst>
            <pc:docMk/>
            <pc:sldMk cId="0" sldId="264"/>
            <ac:spMk id="16" creationId="{00000000-0000-0000-0000-000000000000}"/>
          </ac:spMkLst>
        </pc:spChg>
        <pc:spChg chg="mod">
          <ac:chgData name="mstrafia khatun" userId="189048d5ed2f0766" providerId="LiveId" clId="{65E1DFB2-FB61-4E49-BFDC-21DA1EC94397}" dt="2025-10-26T14:55:35.012" v="1615" actId="164"/>
          <ac:spMkLst>
            <pc:docMk/>
            <pc:sldMk cId="0" sldId="264"/>
            <ac:spMk id="18" creationId="{00000000-0000-0000-0000-000000000000}"/>
          </ac:spMkLst>
        </pc:spChg>
        <pc:spChg chg="mod">
          <ac:chgData name="mstrafia khatun" userId="189048d5ed2f0766" providerId="LiveId" clId="{65E1DFB2-FB61-4E49-BFDC-21DA1EC94397}" dt="2025-10-26T14:14:31.265" v="1361" actId="255"/>
          <ac:spMkLst>
            <pc:docMk/>
            <pc:sldMk cId="0" sldId="264"/>
            <ac:spMk id="19" creationId="{00000000-0000-0000-0000-000000000000}"/>
          </ac:spMkLst>
        </pc:spChg>
        <pc:spChg chg="mod">
          <ac:chgData name="mstrafia khatun" userId="189048d5ed2f0766" providerId="LiveId" clId="{65E1DFB2-FB61-4E49-BFDC-21DA1EC94397}" dt="2025-10-26T14:55:35.012" v="1615" actId="164"/>
          <ac:spMkLst>
            <pc:docMk/>
            <pc:sldMk cId="0" sldId="264"/>
            <ac:spMk id="20" creationId="{00000000-0000-0000-0000-000000000000}"/>
          </ac:spMkLst>
        </pc:spChg>
        <pc:spChg chg="mod">
          <ac:chgData name="mstrafia khatun" userId="189048d5ed2f0766" providerId="LiveId" clId="{65E1DFB2-FB61-4E49-BFDC-21DA1EC94397}" dt="2025-10-26T14:55:35.012" v="1615" actId="164"/>
          <ac:spMkLst>
            <pc:docMk/>
            <pc:sldMk cId="0" sldId="264"/>
            <ac:spMk id="22" creationId="{00000000-0000-0000-0000-000000000000}"/>
          </ac:spMkLst>
        </pc:spChg>
        <pc:spChg chg="mod">
          <ac:chgData name="mstrafia khatun" userId="189048d5ed2f0766" providerId="LiveId" clId="{65E1DFB2-FB61-4E49-BFDC-21DA1EC94397}" dt="2025-10-26T14:55:35.012" v="1615" actId="164"/>
          <ac:spMkLst>
            <pc:docMk/>
            <pc:sldMk cId="0" sldId="264"/>
            <ac:spMk id="23" creationId="{00000000-0000-0000-0000-000000000000}"/>
          </ac:spMkLst>
        </pc:spChg>
        <pc:spChg chg="mod">
          <ac:chgData name="mstrafia khatun" userId="189048d5ed2f0766" providerId="LiveId" clId="{65E1DFB2-FB61-4E49-BFDC-21DA1EC94397}" dt="2025-10-26T14:15:05.303" v="1365" actId="255"/>
          <ac:spMkLst>
            <pc:docMk/>
            <pc:sldMk cId="0" sldId="264"/>
            <ac:spMk id="24" creationId="{00000000-0000-0000-0000-000000000000}"/>
          </ac:spMkLst>
        </pc:spChg>
        <pc:spChg chg="mod">
          <ac:chgData name="mstrafia khatun" userId="189048d5ed2f0766" providerId="LiveId" clId="{65E1DFB2-FB61-4E49-BFDC-21DA1EC94397}" dt="2025-10-26T14:15:11.751" v="1366" actId="255"/>
          <ac:spMkLst>
            <pc:docMk/>
            <pc:sldMk cId="0" sldId="264"/>
            <ac:spMk id="26" creationId="{00000000-0000-0000-0000-000000000000}"/>
          </ac:spMkLst>
        </pc:spChg>
        <pc:spChg chg="mod">
          <ac:chgData name="mstrafia khatun" userId="189048d5ed2f0766" providerId="LiveId" clId="{65E1DFB2-FB61-4E49-BFDC-21DA1EC94397}" dt="2025-10-26T14:15:18.491" v="1367" actId="255"/>
          <ac:spMkLst>
            <pc:docMk/>
            <pc:sldMk cId="0" sldId="264"/>
            <ac:spMk id="27" creationId="{00000000-0000-0000-0000-000000000000}"/>
          </ac:spMkLst>
        </pc:spChg>
        <pc:spChg chg="mod">
          <ac:chgData name="mstrafia khatun" userId="189048d5ed2f0766" providerId="LiveId" clId="{65E1DFB2-FB61-4E49-BFDC-21DA1EC94397}" dt="2025-10-26T14:55:35.012" v="1615" actId="164"/>
          <ac:spMkLst>
            <pc:docMk/>
            <pc:sldMk cId="0" sldId="264"/>
            <ac:spMk id="28" creationId="{00000000-0000-0000-0000-000000000000}"/>
          </ac:spMkLst>
        </pc:spChg>
        <pc:grpChg chg="mod">
          <ac:chgData name="mstrafia khatun" userId="189048d5ed2f0766" providerId="LiveId" clId="{65E1DFB2-FB61-4E49-BFDC-21DA1EC94397}" dt="2025-10-26T14:56:59.792" v="1622" actId="164"/>
          <ac:grpSpMkLst>
            <pc:docMk/>
            <pc:sldMk cId="0" sldId="264"/>
            <ac:grpSpMk id="29" creationId="{E62CD7F2-2E99-6CE2-DE4B-E4A1806AD154}"/>
          </ac:grpSpMkLst>
        </pc:grpChg>
        <pc:grpChg chg="add mod ord">
          <ac:chgData name="mstrafia khatun" userId="189048d5ed2f0766" providerId="LiveId" clId="{65E1DFB2-FB61-4E49-BFDC-21DA1EC94397}" dt="2025-10-26T14:57:51.594" v="1629" actId="170"/>
          <ac:grpSpMkLst>
            <pc:docMk/>
            <pc:sldMk cId="0" sldId="264"/>
            <ac:grpSpMk id="31" creationId="{039FDC23-C35A-0F28-A3EF-FBC9C0920122}"/>
          </ac:grpSpMkLst>
        </pc:grpChg>
        <pc:picChg chg="add mod ord">
          <ac:chgData name="mstrafia khatun" userId="189048d5ed2f0766" providerId="LiveId" clId="{65E1DFB2-FB61-4E49-BFDC-21DA1EC94397}" dt="2025-10-26T14:58:20.694" v="1632" actId="14100"/>
          <ac:picMkLst>
            <pc:docMk/>
            <pc:sldMk cId="0" sldId="264"/>
            <ac:picMk id="30" creationId="{8385CEBB-9C28-E9EA-15A0-C200E20E60E7}"/>
          </ac:picMkLst>
        </pc:picChg>
      </pc:sldChg>
      <pc:sldChg chg="del">
        <pc:chgData name="mstrafia khatun" userId="189048d5ed2f0766" providerId="LiveId" clId="{65E1DFB2-FB61-4E49-BFDC-21DA1EC94397}" dt="2025-10-26T13:48:56.656" v="1206" actId="2696"/>
        <pc:sldMkLst>
          <pc:docMk/>
          <pc:sldMk cId="0" sldId="265"/>
        </pc:sldMkLst>
      </pc:sldChg>
      <pc:sldChg chg="new del">
        <pc:chgData name="mstrafia khatun" userId="189048d5ed2f0766" providerId="LiveId" clId="{65E1DFB2-FB61-4E49-BFDC-21DA1EC94397}" dt="2025-10-25T15:55:17.703" v="2" actId="2696"/>
        <pc:sldMkLst>
          <pc:docMk/>
          <pc:sldMk cId="1065118900" sldId="266"/>
        </pc:sldMkLst>
      </pc:sldChg>
      <pc:sldChg chg="addSp delSp modSp add del mod">
        <pc:chgData name="mstrafia khatun" userId="189048d5ed2f0766" providerId="LiveId" clId="{65E1DFB2-FB61-4E49-BFDC-21DA1EC94397}" dt="2025-10-26T13:05:40.632" v="825" actId="2696"/>
        <pc:sldMkLst>
          <pc:docMk/>
          <pc:sldMk cId="0" sldId="267"/>
        </pc:sldMkLst>
        <pc:picChg chg="del">
          <ac:chgData name="mstrafia khatun" userId="189048d5ed2f0766" providerId="LiveId" clId="{65E1DFB2-FB61-4E49-BFDC-21DA1EC94397}" dt="2025-10-26T13:02:26.737" v="802" actId="21"/>
          <ac:picMkLst>
            <pc:docMk/>
            <pc:sldMk cId="0" sldId="267"/>
            <ac:picMk id="7" creationId="{00000000-0000-0000-0000-000000000000}"/>
          </ac:picMkLst>
        </pc:picChg>
        <pc:picChg chg="add mod">
          <ac:chgData name="mstrafia khatun" userId="189048d5ed2f0766" providerId="LiveId" clId="{65E1DFB2-FB61-4E49-BFDC-21DA1EC94397}" dt="2025-10-26T13:03:37.563" v="815" actId="1076"/>
          <ac:picMkLst>
            <pc:docMk/>
            <pc:sldMk cId="0" sldId="267"/>
            <ac:picMk id="21" creationId="{00000000-0000-0000-0000-000000000000}"/>
          </ac:picMkLst>
        </pc:picChg>
      </pc:sldChg>
      <pc:sldChg chg="addSp delSp modSp add mod">
        <pc:chgData name="mstrafia khatun" userId="189048d5ed2f0766" providerId="LiveId" clId="{65E1DFB2-FB61-4E49-BFDC-21DA1EC94397}" dt="2025-10-26T14:59:03.638" v="1636" actId="1076"/>
        <pc:sldMkLst>
          <pc:docMk/>
          <pc:sldMk cId="0" sldId="268"/>
        </pc:sldMkLst>
        <pc:spChg chg="mod">
          <ac:chgData name="mstrafia khatun" userId="189048d5ed2f0766" providerId="LiveId" clId="{65E1DFB2-FB61-4E49-BFDC-21DA1EC94397}" dt="2025-10-26T14:59:03.638" v="1636" actId="1076"/>
          <ac:spMkLst>
            <pc:docMk/>
            <pc:sldMk cId="0" sldId="268"/>
            <ac:spMk id="3" creationId="{00000000-0000-0000-0000-000000000000}"/>
          </ac:spMkLst>
        </pc:spChg>
        <pc:spChg chg="del mod">
          <ac:chgData name="mstrafia khatun" userId="189048d5ed2f0766" providerId="LiveId" clId="{65E1DFB2-FB61-4E49-BFDC-21DA1EC94397}" dt="2025-10-25T16:12:49.501" v="64" actId="478"/>
          <ac:spMkLst>
            <pc:docMk/>
            <pc:sldMk cId="0" sldId="268"/>
            <ac:spMk id="4" creationId="{00000000-0000-0000-0000-000000000000}"/>
          </ac:spMkLst>
        </pc:spChg>
        <pc:spChg chg="mod">
          <ac:chgData name="mstrafia khatun" userId="189048d5ed2f0766" providerId="LiveId" clId="{65E1DFB2-FB61-4E49-BFDC-21DA1EC94397}" dt="2025-10-25T16:08:50.832" v="28" actId="1076"/>
          <ac:spMkLst>
            <pc:docMk/>
            <pc:sldMk cId="0" sldId="268"/>
            <ac:spMk id="6" creationId="{00000000-0000-0000-0000-000000000000}"/>
          </ac:spMkLst>
        </pc:spChg>
        <pc:spChg chg="mod">
          <ac:chgData name="mstrafia khatun" userId="189048d5ed2f0766" providerId="LiveId" clId="{65E1DFB2-FB61-4E49-BFDC-21DA1EC94397}" dt="2025-10-25T16:14:10.715" v="91" actId="20577"/>
          <ac:spMkLst>
            <pc:docMk/>
            <pc:sldMk cId="0" sldId="268"/>
            <ac:spMk id="7" creationId="{00000000-0000-0000-0000-000000000000}"/>
          </ac:spMkLst>
        </pc:spChg>
        <pc:spChg chg="mod">
          <ac:chgData name="mstrafia khatun" userId="189048d5ed2f0766" providerId="LiveId" clId="{65E1DFB2-FB61-4E49-BFDC-21DA1EC94397}" dt="2025-10-25T16:14:16.853" v="93" actId="20577"/>
          <ac:spMkLst>
            <pc:docMk/>
            <pc:sldMk cId="0" sldId="268"/>
            <ac:spMk id="12" creationId="{00000000-0000-0000-0000-000000000000}"/>
          </ac:spMkLst>
        </pc:spChg>
        <pc:spChg chg="mod">
          <ac:chgData name="mstrafia khatun" userId="189048d5ed2f0766" providerId="LiveId" clId="{65E1DFB2-FB61-4E49-BFDC-21DA1EC94397}" dt="2025-10-25T16:14:24.722" v="95" actId="20577"/>
          <ac:spMkLst>
            <pc:docMk/>
            <pc:sldMk cId="0" sldId="268"/>
            <ac:spMk id="17" creationId="{00000000-0000-0000-0000-000000000000}"/>
          </ac:spMkLst>
        </pc:spChg>
        <pc:spChg chg="mod">
          <ac:chgData name="mstrafia khatun" userId="189048d5ed2f0766" providerId="LiveId" clId="{65E1DFB2-FB61-4E49-BFDC-21DA1EC94397}" dt="2025-10-25T16:08:34.502" v="25" actId="1076"/>
          <ac:spMkLst>
            <pc:docMk/>
            <pc:sldMk cId="0" sldId="268"/>
            <ac:spMk id="18" creationId="{00000000-0000-0000-0000-000000000000}"/>
          </ac:spMkLst>
        </pc:spChg>
        <pc:spChg chg="mod">
          <ac:chgData name="mstrafia khatun" userId="189048d5ed2f0766" providerId="LiveId" clId="{65E1DFB2-FB61-4E49-BFDC-21DA1EC94397}" dt="2025-10-25T16:08:41.181" v="26" actId="1076"/>
          <ac:spMkLst>
            <pc:docMk/>
            <pc:sldMk cId="0" sldId="268"/>
            <ac:spMk id="19" creationId="{00000000-0000-0000-0000-000000000000}"/>
          </ac:spMkLst>
        </pc:spChg>
        <pc:spChg chg="add del mod">
          <ac:chgData name="mstrafia khatun" userId="189048d5ed2f0766" providerId="LiveId" clId="{65E1DFB2-FB61-4E49-BFDC-21DA1EC94397}" dt="2025-10-25T16:08:06.597" v="20" actId="478"/>
          <ac:spMkLst>
            <pc:docMk/>
            <pc:sldMk cId="0" sldId="268"/>
            <ac:spMk id="30" creationId="{A56B8670-8FE6-2234-7CF2-A431CBAE0694}"/>
          </ac:spMkLst>
        </pc:spChg>
        <pc:spChg chg="mod">
          <ac:chgData name="mstrafia khatun" userId="189048d5ed2f0766" providerId="LiveId" clId="{65E1DFB2-FB61-4E49-BFDC-21DA1EC94397}" dt="2025-10-25T16:20:26.907" v="99" actId="1076"/>
          <ac:spMkLst>
            <pc:docMk/>
            <pc:sldMk cId="0" sldId="268"/>
            <ac:spMk id="32" creationId="{741A8738-5CE6-74CF-6A46-B4524D3FB5F6}"/>
          </ac:spMkLst>
        </pc:spChg>
        <pc:spChg chg="mod">
          <ac:chgData name="mstrafia khatun" userId="189048d5ed2f0766" providerId="LiveId" clId="{65E1DFB2-FB61-4E49-BFDC-21DA1EC94397}" dt="2025-10-25T16:08:17.920" v="22"/>
          <ac:spMkLst>
            <pc:docMk/>
            <pc:sldMk cId="0" sldId="268"/>
            <ac:spMk id="33" creationId="{AE8DA865-8BBF-14FD-D854-6BE2EC056304}"/>
          </ac:spMkLst>
        </pc:spChg>
        <pc:spChg chg="mod">
          <ac:chgData name="mstrafia khatun" userId="189048d5ed2f0766" providerId="LiveId" clId="{65E1DFB2-FB61-4E49-BFDC-21DA1EC94397}" dt="2025-10-25T16:08:17.920" v="22"/>
          <ac:spMkLst>
            <pc:docMk/>
            <pc:sldMk cId="0" sldId="268"/>
            <ac:spMk id="34" creationId="{8E750B0E-FEB6-B4BB-0655-9A1670DEBA2E}"/>
          </ac:spMkLst>
        </pc:spChg>
        <pc:spChg chg="mod">
          <ac:chgData name="mstrafia khatun" userId="189048d5ed2f0766" providerId="LiveId" clId="{65E1DFB2-FB61-4E49-BFDC-21DA1EC94397}" dt="2025-10-25T16:28:55.757" v="456" actId="20577"/>
          <ac:spMkLst>
            <pc:docMk/>
            <pc:sldMk cId="0" sldId="268"/>
            <ac:spMk id="35" creationId="{F374D246-9596-3324-9DFF-AD44D30DB8C7}"/>
          </ac:spMkLst>
        </pc:spChg>
        <pc:spChg chg="mod">
          <ac:chgData name="mstrafia khatun" userId="189048d5ed2f0766" providerId="LiveId" clId="{65E1DFB2-FB61-4E49-BFDC-21DA1EC94397}" dt="2025-10-25T16:24:31.658" v="252" actId="20577"/>
          <ac:spMkLst>
            <pc:docMk/>
            <pc:sldMk cId="0" sldId="268"/>
            <ac:spMk id="36" creationId="{249E8A53-961C-BA51-FB5C-1A592F4D316C}"/>
          </ac:spMkLst>
        </pc:spChg>
        <pc:spChg chg="mod">
          <ac:chgData name="mstrafia khatun" userId="189048d5ed2f0766" providerId="LiveId" clId="{65E1DFB2-FB61-4E49-BFDC-21DA1EC94397}" dt="2025-10-25T16:10:48.159" v="47"/>
          <ac:spMkLst>
            <pc:docMk/>
            <pc:sldMk cId="0" sldId="268"/>
            <ac:spMk id="38" creationId="{C191DE10-770C-3F96-93CD-E5E0F6315DEE}"/>
          </ac:spMkLst>
        </pc:spChg>
        <pc:spChg chg="mod">
          <ac:chgData name="mstrafia khatun" userId="189048d5ed2f0766" providerId="LiveId" clId="{65E1DFB2-FB61-4E49-BFDC-21DA1EC94397}" dt="2025-10-25T16:13:11.923" v="65" actId="207"/>
          <ac:spMkLst>
            <pc:docMk/>
            <pc:sldMk cId="0" sldId="268"/>
            <ac:spMk id="39" creationId="{525BFFE4-D456-283B-C0A8-5A3375D3BD17}"/>
          </ac:spMkLst>
        </pc:spChg>
        <pc:spChg chg="mod">
          <ac:chgData name="mstrafia khatun" userId="189048d5ed2f0766" providerId="LiveId" clId="{65E1DFB2-FB61-4E49-BFDC-21DA1EC94397}" dt="2025-10-25T16:13:21.505" v="67" actId="20577"/>
          <ac:spMkLst>
            <pc:docMk/>
            <pc:sldMk cId="0" sldId="268"/>
            <ac:spMk id="40" creationId="{50E7AF53-57BE-6ED9-9702-398573FAEF1E}"/>
          </ac:spMkLst>
        </pc:spChg>
        <pc:spChg chg="mod">
          <ac:chgData name="mstrafia khatun" userId="189048d5ed2f0766" providerId="LiveId" clId="{65E1DFB2-FB61-4E49-BFDC-21DA1EC94397}" dt="2025-10-25T16:29:11.103" v="459"/>
          <ac:spMkLst>
            <pc:docMk/>
            <pc:sldMk cId="0" sldId="268"/>
            <ac:spMk id="41" creationId="{25105CB8-CB66-38B4-C2D8-BC19AA53A054}"/>
          </ac:spMkLst>
        </pc:spChg>
        <pc:spChg chg="mod">
          <ac:chgData name="mstrafia khatun" userId="189048d5ed2f0766" providerId="LiveId" clId="{65E1DFB2-FB61-4E49-BFDC-21DA1EC94397}" dt="2025-10-25T16:29:27.034" v="461" actId="1076"/>
          <ac:spMkLst>
            <pc:docMk/>
            <pc:sldMk cId="0" sldId="268"/>
            <ac:spMk id="42" creationId="{5C0DDE7E-99FC-D121-F249-E7D295F51606}"/>
          </ac:spMkLst>
        </pc:spChg>
        <pc:spChg chg="mod">
          <ac:chgData name="mstrafia khatun" userId="189048d5ed2f0766" providerId="LiveId" clId="{65E1DFB2-FB61-4E49-BFDC-21DA1EC94397}" dt="2025-10-25T16:13:36.256" v="68"/>
          <ac:spMkLst>
            <pc:docMk/>
            <pc:sldMk cId="0" sldId="268"/>
            <ac:spMk id="44" creationId="{5AB54CA8-23E8-A758-822A-8155E04C2064}"/>
          </ac:spMkLst>
        </pc:spChg>
        <pc:spChg chg="mod">
          <ac:chgData name="mstrafia khatun" userId="189048d5ed2f0766" providerId="LiveId" clId="{65E1DFB2-FB61-4E49-BFDC-21DA1EC94397}" dt="2025-10-25T16:13:36.256" v="68"/>
          <ac:spMkLst>
            <pc:docMk/>
            <pc:sldMk cId="0" sldId="268"/>
            <ac:spMk id="45" creationId="{87D06050-A6C3-45CE-7EEB-DFCBD39A73D8}"/>
          </ac:spMkLst>
        </pc:spChg>
        <pc:spChg chg="mod">
          <ac:chgData name="mstrafia khatun" userId="189048d5ed2f0766" providerId="LiveId" clId="{65E1DFB2-FB61-4E49-BFDC-21DA1EC94397}" dt="2025-10-25T16:13:36.256" v="68"/>
          <ac:spMkLst>
            <pc:docMk/>
            <pc:sldMk cId="0" sldId="268"/>
            <ac:spMk id="46" creationId="{7F4E5E83-EE19-EB31-5EDA-330EE4AA662B}"/>
          </ac:spMkLst>
        </pc:spChg>
        <pc:spChg chg="mod">
          <ac:chgData name="mstrafia khatun" userId="189048d5ed2f0766" providerId="LiveId" clId="{65E1DFB2-FB61-4E49-BFDC-21DA1EC94397}" dt="2025-10-25T16:14:00.603" v="89" actId="20577"/>
          <ac:spMkLst>
            <pc:docMk/>
            <pc:sldMk cId="0" sldId="268"/>
            <ac:spMk id="47" creationId="{F7E457F8-39A9-4B0A-BC71-B70C5C39869D}"/>
          </ac:spMkLst>
        </pc:spChg>
        <pc:spChg chg="mod">
          <ac:chgData name="mstrafia khatun" userId="189048d5ed2f0766" providerId="LiveId" clId="{65E1DFB2-FB61-4E49-BFDC-21DA1EC94397}" dt="2025-10-25T16:32:01.334" v="625" actId="20577"/>
          <ac:spMkLst>
            <pc:docMk/>
            <pc:sldMk cId="0" sldId="268"/>
            <ac:spMk id="48" creationId="{27ECD4E9-5188-5B01-B9D9-1373FA7AE12B}"/>
          </ac:spMkLst>
        </pc:spChg>
        <pc:grpChg chg="mod">
          <ac:chgData name="mstrafia khatun" userId="189048d5ed2f0766" providerId="LiveId" clId="{65E1DFB2-FB61-4E49-BFDC-21DA1EC94397}" dt="2025-10-25T16:12:19.214" v="62" actId="1076"/>
          <ac:grpSpMkLst>
            <pc:docMk/>
            <pc:sldMk cId="0" sldId="268"/>
            <ac:grpSpMk id="25" creationId="{3299B642-715F-6D2E-EC1F-FFE790AF7112}"/>
          </ac:grpSpMkLst>
        </pc:grpChg>
        <pc:grpChg chg="mod">
          <ac:chgData name="mstrafia khatun" userId="189048d5ed2f0766" providerId="LiveId" clId="{65E1DFB2-FB61-4E49-BFDC-21DA1EC94397}" dt="2025-10-25T16:12:13.904" v="61" actId="1076"/>
          <ac:grpSpMkLst>
            <pc:docMk/>
            <pc:sldMk cId="0" sldId="268"/>
            <ac:grpSpMk id="26" creationId="{8AD09947-3790-A6F2-988B-9C3D634666DA}"/>
          </ac:grpSpMkLst>
        </pc:grpChg>
        <pc:grpChg chg="mod">
          <ac:chgData name="mstrafia khatun" userId="189048d5ed2f0766" providerId="LiveId" clId="{65E1DFB2-FB61-4E49-BFDC-21DA1EC94397}" dt="2025-10-25T16:12:08.642" v="60" actId="1076"/>
          <ac:grpSpMkLst>
            <pc:docMk/>
            <pc:sldMk cId="0" sldId="268"/>
            <ac:grpSpMk id="27" creationId="{429EFA06-AFAC-2293-5A86-06D37691A8B7}"/>
          </ac:grpSpMkLst>
        </pc:grpChg>
        <pc:grpChg chg="del mod">
          <ac:chgData name="mstrafia khatun" userId="189048d5ed2f0766" providerId="LiveId" clId="{65E1DFB2-FB61-4E49-BFDC-21DA1EC94397}" dt="2025-10-25T16:12:00.939" v="59" actId="478"/>
          <ac:grpSpMkLst>
            <pc:docMk/>
            <pc:sldMk cId="0" sldId="268"/>
            <ac:grpSpMk id="29" creationId="{36320237-4803-451E-2DB2-6E551E02ED7F}"/>
          </ac:grpSpMkLst>
        </pc:grpChg>
        <pc:grpChg chg="add mod">
          <ac:chgData name="mstrafia khatun" userId="189048d5ed2f0766" providerId="LiveId" clId="{65E1DFB2-FB61-4E49-BFDC-21DA1EC94397}" dt="2025-10-25T16:09:39.923" v="36" actId="1076"/>
          <ac:grpSpMkLst>
            <pc:docMk/>
            <pc:sldMk cId="0" sldId="268"/>
            <ac:grpSpMk id="31" creationId="{33196F96-25B3-5A0B-2275-7463DBFAFA5E}"/>
          </ac:grpSpMkLst>
        </pc:grpChg>
        <pc:grpChg chg="add mod">
          <ac:chgData name="mstrafia khatun" userId="189048d5ed2f0766" providerId="LiveId" clId="{65E1DFB2-FB61-4E49-BFDC-21DA1EC94397}" dt="2025-10-25T16:29:21.271" v="460" actId="14100"/>
          <ac:grpSpMkLst>
            <pc:docMk/>
            <pc:sldMk cId="0" sldId="268"/>
            <ac:grpSpMk id="37" creationId="{ACAB6AFA-B1FF-DCFE-0D5E-655FFF8CA21F}"/>
          </ac:grpSpMkLst>
        </pc:grpChg>
        <pc:grpChg chg="add mod">
          <ac:chgData name="mstrafia khatun" userId="189048d5ed2f0766" providerId="LiveId" clId="{65E1DFB2-FB61-4E49-BFDC-21DA1EC94397}" dt="2025-10-25T16:13:43.897" v="69" actId="1076"/>
          <ac:grpSpMkLst>
            <pc:docMk/>
            <pc:sldMk cId="0" sldId="268"/>
            <ac:grpSpMk id="43" creationId="{45B172BC-5481-7440-6385-BBA6D9F8D8E7}"/>
          </ac:grpSpMkLst>
        </pc:grpChg>
      </pc:sldChg>
      <pc:sldChg chg="addSp delSp modSp add del mod">
        <pc:chgData name="mstrafia khatun" userId="189048d5ed2f0766" providerId="LiveId" clId="{65E1DFB2-FB61-4E49-BFDC-21DA1EC94397}" dt="2025-10-26T13:05:01.003" v="824" actId="2696"/>
        <pc:sldMkLst>
          <pc:docMk/>
          <pc:sldMk cId="0" sldId="269"/>
        </pc:sldMkLst>
        <pc:picChg chg="del">
          <ac:chgData name="mstrafia khatun" userId="189048d5ed2f0766" providerId="LiveId" clId="{65E1DFB2-FB61-4E49-BFDC-21DA1EC94397}" dt="2025-10-26T12:55:50.795" v="765" actId="21"/>
          <ac:picMkLst>
            <pc:docMk/>
            <pc:sldMk cId="0" sldId="269"/>
            <ac:picMk id="9" creationId="{00000000-0000-0000-0000-000000000000}"/>
          </ac:picMkLst>
        </pc:picChg>
        <pc:picChg chg="add mod">
          <ac:chgData name="mstrafia khatun" userId="189048d5ed2f0766" providerId="LiveId" clId="{65E1DFB2-FB61-4E49-BFDC-21DA1EC94397}" dt="2025-10-26T12:56:07.588" v="769" actId="1076"/>
          <ac:picMkLst>
            <pc:docMk/>
            <pc:sldMk cId="0" sldId="269"/>
            <ac:picMk id="19" creationId="{00000000-0000-0000-0000-000000000000}"/>
          </ac:picMkLst>
        </pc:picChg>
      </pc:sldChg>
      <pc:sldChg chg="addSp delSp modSp add mod">
        <pc:chgData name="mstrafia khatun" userId="189048d5ed2f0766" providerId="LiveId" clId="{65E1DFB2-FB61-4E49-BFDC-21DA1EC94397}" dt="2025-10-26T14:59:52.323" v="1640" actId="113"/>
        <pc:sldMkLst>
          <pc:docMk/>
          <pc:sldMk cId="0" sldId="270"/>
        </pc:sldMkLst>
        <pc:spChg chg="mod topLvl">
          <ac:chgData name="mstrafia khatun" userId="189048d5ed2f0766" providerId="LiveId" clId="{65E1DFB2-FB61-4E49-BFDC-21DA1EC94397}" dt="2025-10-26T14:59:42.051" v="1638" actId="255"/>
          <ac:spMkLst>
            <pc:docMk/>
            <pc:sldMk cId="0" sldId="270"/>
            <ac:spMk id="3" creationId="{00000000-0000-0000-0000-000000000000}"/>
          </ac:spMkLst>
        </pc:spChg>
        <pc:spChg chg="mod topLvl">
          <ac:chgData name="mstrafia khatun" userId="189048d5ed2f0766" providerId="LiveId" clId="{65E1DFB2-FB61-4E49-BFDC-21DA1EC94397}" dt="2025-10-26T14:19:22.670" v="1389" actId="14100"/>
          <ac:spMkLst>
            <pc:docMk/>
            <pc:sldMk cId="0" sldId="270"/>
            <ac:spMk id="4" creationId="{00000000-0000-0000-0000-000000000000}"/>
          </ac:spMkLst>
        </pc:spChg>
        <pc:spChg chg="mod topLvl">
          <ac:chgData name="mstrafia khatun" userId="189048d5ed2f0766" providerId="LiveId" clId="{65E1DFB2-FB61-4E49-BFDC-21DA1EC94397}" dt="2025-10-26T14:19:29.042" v="1390" actId="113"/>
          <ac:spMkLst>
            <pc:docMk/>
            <pc:sldMk cId="0" sldId="270"/>
            <ac:spMk id="6" creationId="{00000000-0000-0000-0000-000000000000}"/>
          </ac:spMkLst>
        </pc:spChg>
        <pc:spChg chg="mod topLvl">
          <ac:chgData name="mstrafia khatun" userId="189048d5ed2f0766" providerId="LiveId" clId="{65E1DFB2-FB61-4E49-BFDC-21DA1EC94397}" dt="2025-10-26T14:19:54.530" v="1393" actId="14100"/>
          <ac:spMkLst>
            <pc:docMk/>
            <pc:sldMk cId="0" sldId="270"/>
            <ac:spMk id="7" creationId="{00000000-0000-0000-0000-000000000000}"/>
          </ac:spMkLst>
        </pc:spChg>
        <pc:spChg chg="mod topLvl">
          <ac:chgData name="mstrafia khatun" userId="189048d5ed2f0766" providerId="LiveId" clId="{65E1DFB2-FB61-4E49-BFDC-21DA1EC94397}" dt="2025-10-26T14:20:01.950" v="1394" actId="113"/>
          <ac:spMkLst>
            <pc:docMk/>
            <pc:sldMk cId="0" sldId="270"/>
            <ac:spMk id="9" creationId="{00000000-0000-0000-0000-000000000000}"/>
          </ac:spMkLst>
        </pc:spChg>
        <pc:spChg chg="mod topLvl">
          <ac:chgData name="mstrafia khatun" userId="189048d5ed2f0766" providerId="LiveId" clId="{65E1DFB2-FB61-4E49-BFDC-21DA1EC94397}" dt="2025-10-26T14:20:28.550" v="1397" actId="14100"/>
          <ac:spMkLst>
            <pc:docMk/>
            <pc:sldMk cId="0" sldId="270"/>
            <ac:spMk id="10" creationId="{00000000-0000-0000-0000-000000000000}"/>
          </ac:spMkLst>
        </pc:spChg>
        <pc:spChg chg="mod topLvl">
          <ac:chgData name="mstrafia khatun" userId="189048d5ed2f0766" providerId="LiveId" clId="{65E1DFB2-FB61-4E49-BFDC-21DA1EC94397}" dt="2025-10-26T14:20:35.586" v="1398" actId="113"/>
          <ac:spMkLst>
            <pc:docMk/>
            <pc:sldMk cId="0" sldId="270"/>
            <ac:spMk id="12" creationId="{00000000-0000-0000-0000-000000000000}"/>
          </ac:spMkLst>
        </pc:spChg>
        <pc:spChg chg="mod topLvl">
          <ac:chgData name="mstrafia khatun" userId="189048d5ed2f0766" providerId="LiveId" clId="{65E1DFB2-FB61-4E49-BFDC-21DA1EC94397}" dt="2025-10-26T14:21:07.922" v="1402" actId="1076"/>
          <ac:spMkLst>
            <pc:docMk/>
            <pc:sldMk cId="0" sldId="270"/>
            <ac:spMk id="13" creationId="{00000000-0000-0000-0000-000000000000}"/>
          </ac:spMkLst>
        </pc:spChg>
        <pc:spChg chg="add mod">
          <ac:chgData name="mstrafia khatun" userId="189048d5ed2f0766" providerId="LiveId" clId="{65E1DFB2-FB61-4E49-BFDC-21DA1EC94397}" dt="2025-10-26T14:59:52.323" v="1640" actId="113"/>
          <ac:spMkLst>
            <pc:docMk/>
            <pc:sldMk cId="0" sldId="270"/>
            <ac:spMk id="21" creationId="{8B415D01-6294-2155-1A18-CF3D8C6C2068}"/>
          </ac:spMkLst>
        </pc:spChg>
        <pc:spChg chg="mod">
          <ac:chgData name="mstrafia khatun" userId="189048d5ed2f0766" providerId="LiveId" clId="{65E1DFB2-FB61-4E49-BFDC-21DA1EC94397}" dt="2025-10-26T14:22:26.884" v="1409" actId="113"/>
          <ac:spMkLst>
            <pc:docMk/>
            <pc:sldMk cId="0" sldId="270"/>
            <ac:spMk id="23" creationId="{82B13E92-A47A-5ABB-D8FC-EF4C865C1464}"/>
          </ac:spMkLst>
        </pc:spChg>
        <pc:spChg chg="mod">
          <ac:chgData name="mstrafia khatun" userId="189048d5ed2f0766" providerId="LiveId" clId="{65E1DFB2-FB61-4E49-BFDC-21DA1EC94397}" dt="2025-10-26T13:19:41.749" v="908"/>
          <ac:spMkLst>
            <pc:docMk/>
            <pc:sldMk cId="0" sldId="270"/>
            <ac:spMk id="26" creationId="{72D055F4-A797-6FC6-AB05-8FF63A150673}"/>
          </ac:spMkLst>
        </pc:spChg>
        <pc:spChg chg="mod">
          <ac:chgData name="mstrafia khatun" userId="189048d5ed2f0766" providerId="LiveId" clId="{65E1DFB2-FB61-4E49-BFDC-21DA1EC94397}" dt="2025-10-26T14:23:02.892" v="1412" actId="2711"/>
          <ac:spMkLst>
            <pc:docMk/>
            <pc:sldMk cId="0" sldId="270"/>
            <ac:spMk id="27" creationId="{615E20A3-6B2C-0654-1DD7-0717628F62EF}"/>
          </ac:spMkLst>
        </pc:spChg>
        <pc:spChg chg="mod">
          <ac:chgData name="mstrafia khatun" userId="189048d5ed2f0766" providerId="LiveId" clId="{65E1DFB2-FB61-4E49-BFDC-21DA1EC94397}" dt="2025-10-26T14:23:11.787" v="1413" actId="255"/>
          <ac:spMkLst>
            <pc:docMk/>
            <pc:sldMk cId="0" sldId="270"/>
            <ac:spMk id="28" creationId="{167B2647-FC5F-88ED-B74E-C67B48DF4476}"/>
          </ac:spMkLst>
        </pc:spChg>
        <pc:spChg chg="mod">
          <ac:chgData name="mstrafia khatun" userId="189048d5ed2f0766" providerId="LiveId" clId="{65E1DFB2-FB61-4E49-BFDC-21DA1EC94397}" dt="2025-10-26T13:19:41.749" v="908"/>
          <ac:spMkLst>
            <pc:docMk/>
            <pc:sldMk cId="0" sldId="270"/>
            <ac:spMk id="29" creationId="{5ED567A9-FB69-0CC0-C50C-4DC05F1AEC07}"/>
          </ac:spMkLst>
        </pc:spChg>
        <pc:spChg chg="mod">
          <ac:chgData name="mstrafia khatun" userId="189048d5ed2f0766" providerId="LiveId" clId="{65E1DFB2-FB61-4E49-BFDC-21DA1EC94397}" dt="2025-10-26T14:22:47.358" v="1411" actId="2711"/>
          <ac:spMkLst>
            <pc:docMk/>
            <pc:sldMk cId="0" sldId="270"/>
            <ac:spMk id="30" creationId="{D77108A8-46DD-24B3-09D0-773C54622FD6}"/>
          </ac:spMkLst>
        </pc:spChg>
        <pc:spChg chg="mod">
          <ac:chgData name="mstrafia khatun" userId="189048d5ed2f0766" providerId="LiveId" clId="{65E1DFB2-FB61-4E49-BFDC-21DA1EC94397}" dt="2025-10-26T14:22:34.788" v="1410" actId="255"/>
          <ac:spMkLst>
            <pc:docMk/>
            <pc:sldMk cId="0" sldId="270"/>
            <ac:spMk id="31" creationId="{2F99A4CF-5199-6002-91F4-608210EAF65B}"/>
          </ac:spMkLst>
        </pc:spChg>
        <pc:grpChg chg="mod">
          <ac:chgData name="mstrafia khatun" userId="189048d5ed2f0766" providerId="LiveId" clId="{65E1DFB2-FB61-4E49-BFDC-21DA1EC94397}" dt="2025-10-26T13:14:08.253" v="877" actId="164"/>
          <ac:grpSpMkLst>
            <pc:docMk/>
            <pc:sldMk cId="0" sldId="270"/>
            <ac:grpSpMk id="15" creationId="{41043E9B-A717-74B3-86D7-6FC1DC959E1D}"/>
          </ac:grpSpMkLst>
        </pc:grpChg>
        <pc:grpChg chg="add mod">
          <ac:chgData name="mstrafia khatun" userId="189048d5ed2f0766" providerId="LiveId" clId="{65E1DFB2-FB61-4E49-BFDC-21DA1EC94397}" dt="2025-10-26T13:14:17.092" v="878" actId="1076"/>
          <ac:grpSpMkLst>
            <pc:docMk/>
            <pc:sldMk cId="0" sldId="270"/>
            <ac:grpSpMk id="16" creationId="{D29CCCE4-7388-474F-C162-46E703AB1928}"/>
          </ac:grpSpMkLst>
        </pc:grpChg>
        <pc:grpChg chg="add mod">
          <ac:chgData name="mstrafia khatun" userId="189048d5ed2f0766" providerId="LiveId" clId="{65E1DFB2-FB61-4E49-BFDC-21DA1EC94397}" dt="2025-10-26T14:21:24.438" v="1403" actId="164"/>
          <ac:grpSpMkLst>
            <pc:docMk/>
            <pc:sldMk cId="0" sldId="270"/>
            <ac:grpSpMk id="17" creationId="{37CD0A90-FD00-57EC-1AD8-533E7CAF969C}"/>
          </ac:grpSpMkLst>
        </pc:grpChg>
        <pc:grpChg chg="add mod">
          <ac:chgData name="mstrafia khatun" userId="189048d5ed2f0766" providerId="LiveId" clId="{65E1DFB2-FB61-4E49-BFDC-21DA1EC94397}" dt="2025-10-26T14:21:24.438" v="1403" actId="164"/>
          <ac:grpSpMkLst>
            <pc:docMk/>
            <pc:sldMk cId="0" sldId="270"/>
            <ac:grpSpMk id="18" creationId="{0457CD12-E47F-D13B-12B1-F8D65C413917}"/>
          </ac:grpSpMkLst>
        </pc:grpChg>
        <pc:grpChg chg="add mod">
          <ac:chgData name="mstrafia khatun" userId="189048d5ed2f0766" providerId="LiveId" clId="{65E1DFB2-FB61-4E49-BFDC-21DA1EC94397}" dt="2025-10-26T14:21:24.438" v="1403" actId="164"/>
          <ac:grpSpMkLst>
            <pc:docMk/>
            <pc:sldMk cId="0" sldId="270"/>
            <ac:grpSpMk id="19" creationId="{6795CAE3-9D75-5B21-269A-648244BCAFC9}"/>
          </ac:grpSpMkLst>
        </pc:grpChg>
        <pc:grpChg chg="add mod">
          <ac:chgData name="mstrafia khatun" userId="189048d5ed2f0766" providerId="LiveId" clId="{65E1DFB2-FB61-4E49-BFDC-21DA1EC94397}" dt="2025-10-26T13:22:08.134" v="922" actId="1076"/>
          <ac:grpSpMkLst>
            <pc:docMk/>
            <pc:sldMk cId="0" sldId="270"/>
            <ac:grpSpMk id="22" creationId="{83D58028-D0A0-3642-8714-9621FD001E5C}"/>
          </ac:grpSpMkLst>
        </pc:grpChg>
        <pc:grpChg chg="mod">
          <ac:chgData name="mstrafia khatun" userId="189048d5ed2f0766" providerId="LiveId" clId="{65E1DFB2-FB61-4E49-BFDC-21DA1EC94397}" dt="2025-10-26T13:19:41.749" v="908"/>
          <ac:grpSpMkLst>
            <pc:docMk/>
            <pc:sldMk cId="0" sldId="270"/>
            <ac:grpSpMk id="24" creationId="{EB10291C-2710-0602-1A8E-B2034312345A}"/>
          </ac:grpSpMkLst>
        </pc:grpChg>
        <pc:grpChg chg="mod">
          <ac:chgData name="mstrafia khatun" userId="189048d5ed2f0766" providerId="LiveId" clId="{65E1DFB2-FB61-4E49-BFDC-21DA1EC94397}" dt="2025-10-26T13:19:41.749" v="908"/>
          <ac:grpSpMkLst>
            <pc:docMk/>
            <pc:sldMk cId="0" sldId="270"/>
            <ac:grpSpMk id="25" creationId="{375AFDEC-347E-DCEF-7691-730743B67D74}"/>
          </ac:grpSpMkLst>
        </pc:grpChg>
        <pc:grpChg chg="add mod">
          <ac:chgData name="mstrafia khatun" userId="189048d5ed2f0766" providerId="LiveId" clId="{65E1DFB2-FB61-4E49-BFDC-21DA1EC94397}" dt="2025-10-26T14:21:30.192" v="1404" actId="1076"/>
          <ac:grpSpMkLst>
            <pc:docMk/>
            <pc:sldMk cId="0" sldId="270"/>
            <ac:grpSpMk id="33" creationId="{8F3D434D-329E-5E0B-DFE0-31A6DCCC6CFE}"/>
          </ac:grpSpMkLst>
        </pc:grpChg>
        <pc:picChg chg="mod">
          <ac:chgData name="mstrafia khatun" userId="189048d5ed2f0766" providerId="LiveId" clId="{65E1DFB2-FB61-4E49-BFDC-21DA1EC94397}" dt="2025-10-26T13:16:57.671" v="893" actId="14100"/>
          <ac:picMkLst>
            <pc:docMk/>
            <pc:sldMk cId="0" sldId="270"/>
            <ac:picMk id="2" creationId="{00000000-0000-0000-0000-000000000000}"/>
          </ac:picMkLst>
        </pc:picChg>
        <pc:picChg chg="mod topLvl">
          <ac:chgData name="mstrafia khatun" userId="189048d5ed2f0766" providerId="LiveId" clId="{65E1DFB2-FB61-4E49-BFDC-21DA1EC94397}" dt="2025-10-26T13:15:54.635" v="886" actId="164"/>
          <ac:picMkLst>
            <pc:docMk/>
            <pc:sldMk cId="0" sldId="270"/>
            <ac:picMk id="5" creationId="{00000000-0000-0000-0000-000000000000}"/>
          </ac:picMkLst>
        </pc:picChg>
        <pc:picChg chg="mod topLvl">
          <ac:chgData name="mstrafia khatun" userId="189048d5ed2f0766" providerId="LiveId" clId="{65E1DFB2-FB61-4E49-BFDC-21DA1EC94397}" dt="2025-10-26T13:16:11.852" v="887" actId="164"/>
          <ac:picMkLst>
            <pc:docMk/>
            <pc:sldMk cId="0" sldId="270"/>
            <ac:picMk id="8" creationId="{00000000-0000-0000-0000-000000000000}"/>
          </ac:picMkLst>
        </pc:picChg>
        <pc:picChg chg="mod topLvl">
          <ac:chgData name="mstrafia khatun" userId="189048d5ed2f0766" providerId="LiveId" clId="{65E1DFB2-FB61-4E49-BFDC-21DA1EC94397}" dt="2025-10-26T13:16:20.115" v="888" actId="164"/>
          <ac:picMkLst>
            <pc:docMk/>
            <pc:sldMk cId="0" sldId="270"/>
            <ac:picMk id="11" creationId="{00000000-0000-0000-0000-000000000000}"/>
          </ac:picMkLst>
        </pc:picChg>
        <pc:picChg chg="add del mod">
          <ac:chgData name="mstrafia khatun" userId="189048d5ed2f0766" providerId="LiveId" clId="{65E1DFB2-FB61-4E49-BFDC-21DA1EC94397}" dt="2025-10-26T13:20:24.774" v="913" actId="21"/>
          <ac:picMkLst>
            <pc:docMk/>
            <pc:sldMk cId="0" sldId="270"/>
            <ac:picMk id="14" creationId="{7DDD74E0-5C9C-D7C1-DB4A-D72550FF64CB}"/>
          </ac:picMkLst>
        </pc:picChg>
        <pc:picChg chg="add mod">
          <ac:chgData name="mstrafia khatun" userId="189048d5ed2f0766" providerId="LiveId" clId="{65E1DFB2-FB61-4E49-BFDC-21DA1EC94397}" dt="2025-10-26T13:21:40.367" v="920" actId="1076"/>
          <ac:picMkLst>
            <pc:docMk/>
            <pc:sldMk cId="0" sldId="270"/>
            <ac:picMk id="32" creationId="{197F629F-1BFE-00B3-1385-759382FEAF32}"/>
          </ac:picMkLst>
        </pc:picChg>
      </pc:sldChg>
      <pc:sldChg chg="addSp modSp add del">
        <pc:chgData name="mstrafia khatun" userId="189048d5ed2f0766" providerId="LiveId" clId="{65E1DFB2-FB61-4E49-BFDC-21DA1EC94397}" dt="2025-10-26T13:22:26.858" v="924" actId="2696"/>
        <pc:sldMkLst>
          <pc:docMk/>
          <pc:sldMk cId="0" sldId="271"/>
        </pc:sldMkLst>
        <pc:spChg chg="mod">
          <ac:chgData name="mstrafia khatun" userId="189048d5ed2f0766" providerId="LiveId" clId="{65E1DFB2-FB61-4E49-BFDC-21DA1EC94397}" dt="2025-10-26T13:19:35.247" v="907" actId="164"/>
          <ac:spMkLst>
            <pc:docMk/>
            <pc:sldMk cId="0" sldId="271"/>
            <ac:spMk id="3" creationId="{00000000-0000-0000-0000-000000000000}"/>
          </ac:spMkLst>
        </pc:spChg>
        <pc:grpChg chg="mod">
          <ac:chgData name="mstrafia khatun" userId="189048d5ed2f0766" providerId="LiveId" clId="{65E1DFB2-FB61-4E49-BFDC-21DA1EC94397}" dt="2025-10-26T13:19:35.247" v="907" actId="164"/>
          <ac:grpSpMkLst>
            <pc:docMk/>
            <pc:sldMk cId="0" sldId="271"/>
            <ac:grpSpMk id="12" creationId="{2C415C27-5A03-64D2-CBF8-0B905F5C09CD}"/>
          </ac:grpSpMkLst>
        </pc:grpChg>
        <pc:grpChg chg="mod">
          <ac:chgData name="mstrafia khatun" userId="189048d5ed2f0766" providerId="LiveId" clId="{65E1DFB2-FB61-4E49-BFDC-21DA1EC94397}" dt="2025-10-26T13:19:35.247" v="907" actId="164"/>
          <ac:grpSpMkLst>
            <pc:docMk/>
            <pc:sldMk cId="0" sldId="271"/>
            <ac:grpSpMk id="13" creationId="{F9B14FE2-CBA5-508F-AD63-5D0AD8F0E683}"/>
          </ac:grpSpMkLst>
        </pc:grpChg>
        <pc:grpChg chg="add mod">
          <ac:chgData name="mstrafia khatun" userId="189048d5ed2f0766" providerId="LiveId" clId="{65E1DFB2-FB61-4E49-BFDC-21DA1EC94397}" dt="2025-10-26T13:19:35.247" v="907" actId="164"/>
          <ac:grpSpMkLst>
            <pc:docMk/>
            <pc:sldMk cId="0" sldId="271"/>
            <ac:grpSpMk id="14" creationId="{A2287257-F953-A281-7521-E6E423EA2EBA}"/>
          </ac:grpSpMkLst>
        </pc:grpChg>
      </pc:sldChg>
      <pc:sldChg chg="modSp add mod">
        <pc:chgData name="mstrafia khatun" userId="189048d5ed2f0766" providerId="LiveId" clId="{65E1DFB2-FB61-4E49-BFDC-21DA1EC94397}" dt="2025-10-26T15:00:58.127" v="1653" actId="113"/>
        <pc:sldMkLst>
          <pc:docMk/>
          <pc:sldMk cId="0" sldId="272"/>
        </pc:sldMkLst>
        <pc:spChg chg="mod">
          <ac:chgData name="mstrafia khatun" userId="189048d5ed2f0766" providerId="LiveId" clId="{65E1DFB2-FB61-4E49-BFDC-21DA1EC94397}" dt="2025-10-26T15:00:58.127" v="1653" actId="113"/>
          <ac:spMkLst>
            <pc:docMk/>
            <pc:sldMk cId="0" sldId="272"/>
            <ac:spMk id="2" creationId="{00000000-0000-0000-0000-000000000000}"/>
          </ac:spMkLst>
        </pc:spChg>
        <pc:spChg chg="mod">
          <ac:chgData name="mstrafia khatun" userId="189048d5ed2f0766" providerId="LiveId" clId="{65E1DFB2-FB61-4E49-BFDC-21DA1EC94397}" dt="2025-10-26T14:23:34.387" v="1416" actId="1076"/>
          <ac:spMkLst>
            <pc:docMk/>
            <pc:sldMk cId="0" sldId="272"/>
            <ac:spMk id="3" creationId="{00000000-0000-0000-0000-000000000000}"/>
          </ac:spMkLst>
        </pc:spChg>
        <pc:spChg chg="mod">
          <ac:chgData name="mstrafia khatun" userId="189048d5ed2f0766" providerId="LiveId" clId="{65E1DFB2-FB61-4E49-BFDC-21DA1EC94397}" dt="2025-10-26T15:00:49.528" v="1651" actId="2711"/>
          <ac:spMkLst>
            <pc:docMk/>
            <pc:sldMk cId="0" sldId="272"/>
            <ac:spMk id="5" creationId="{00000000-0000-0000-0000-000000000000}"/>
          </ac:spMkLst>
        </pc:spChg>
        <pc:spChg chg="mod">
          <ac:chgData name="mstrafia khatun" userId="189048d5ed2f0766" providerId="LiveId" clId="{65E1DFB2-FB61-4E49-BFDC-21DA1EC94397}" dt="2025-10-26T14:24:44.172" v="1429" actId="1076"/>
          <ac:spMkLst>
            <pc:docMk/>
            <pc:sldMk cId="0" sldId="272"/>
            <ac:spMk id="6" creationId="{00000000-0000-0000-0000-000000000000}"/>
          </ac:spMkLst>
        </pc:spChg>
        <pc:spChg chg="mod">
          <ac:chgData name="mstrafia khatun" userId="189048d5ed2f0766" providerId="LiveId" clId="{65E1DFB2-FB61-4E49-BFDC-21DA1EC94397}" dt="2025-10-26T14:25:07.558" v="1434" actId="1076"/>
          <ac:spMkLst>
            <pc:docMk/>
            <pc:sldMk cId="0" sldId="272"/>
            <ac:spMk id="8" creationId="{00000000-0000-0000-0000-000000000000}"/>
          </ac:spMkLst>
        </pc:spChg>
        <pc:spChg chg="mod">
          <ac:chgData name="mstrafia khatun" userId="189048d5ed2f0766" providerId="LiveId" clId="{65E1DFB2-FB61-4E49-BFDC-21DA1EC94397}" dt="2025-10-26T14:24:48.856" v="1430" actId="1076"/>
          <ac:spMkLst>
            <pc:docMk/>
            <pc:sldMk cId="0" sldId="272"/>
            <ac:spMk id="9" creationId="{00000000-0000-0000-0000-000000000000}"/>
          </ac:spMkLst>
        </pc:spChg>
        <pc:spChg chg="mod">
          <ac:chgData name="mstrafia khatun" userId="189048d5ed2f0766" providerId="LiveId" clId="{65E1DFB2-FB61-4E49-BFDC-21DA1EC94397}" dt="2025-10-26T14:25:24.942" v="1435" actId="1076"/>
          <ac:spMkLst>
            <pc:docMk/>
            <pc:sldMk cId="0" sldId="272"/>
            <ac:spMk id="11" creationId="{00000000-0000-0000-0000-000000000000}"/>
          </ac:spMkLst>
        </pc:spChg>
        <pc:spChg chg="mod">
          <ac:chgData name="mstrafia khatun" userId="189048d5ed2f0766" providerId="LiveId" clId="{65E1DFB2-FB61-4E49-BFDC-21DA1EC94397}" dt="2025-10-26T14:24:54.218" v="1431" actId="1076"/>
          <ac:spMkLst>
            <pc:docMk/>
            <pc:sldMk cId="0" sldId="272"/>
            <ac:spMk id="12" creationId="{00000000-0000-0000-0000-000000000000}"/>
          </ac:spMkLst>
        </pc:spChg>
        <pc:picChg chg="mod">
          <ac:chgData name="mstrafia khatun" userId="189048d5ed2f0766" providerId="LiveId" clId="{65E1DFB2-FB61-4E49-BFDC-21DA1EC94397}" dt="2025-10-26T14:23:39.399" v="1417" actId="14100"/>
          <ac:picMkLst>
            <pc:docMk/>
            <pc:sldMk cId="0" sldId="272"/>
            <ac:picMk id="4" creationId="{00000000-0000-0000-0000-000000000000}"/>
          </ac:picMkLst>
        </pc:picChg>
        <pc:picChg chg="mod">
          <ac:chgData name="mstrafia khatun" userId="189048d5ed2f0766" providerId="LiveId" clId="{65E1DFB2-FB61-4E49-BFDC-21DA1EC94397}" dt="2025-10-26T14:23:43.560" v="1418" actId="14100"/>
          <ac:picMkLst>
            <pc:docMk/>
            <pc:sldMk cId="0" sldId="272"/>
            <ac:picMk id="7" creationId="{00000000-0000-0000-0000-000000000000}"/>
          </ac:picMkLst>
        </pc:picChg>
        <pc:picChg chg="mod">
          <ac:chgData name="mstrafia khatun" userId="189048d5ed2f0766" providerId="LiveId" clId="{65E1DFB2-FB61-4E49-BFDC-21DA1EC94397}" dt="2025-10-26T14:23:47.685" v="1419" actId="14100"/>
          <ac:picMkLst>
            <pc:docMk/>
            <pc:sldMk cId="0" sldId="272"/>
            <ac:picMk id="10" creationId="{00000000-0000-0000-0000-000000000000}"/>
          </ac:picMkLst>
        </pc:picChg>
      </pc:sldChg>
      <pc:sldChg chg="modSp add mod">
        <pc:chgData name="mstrafia khatun" userId="189048d5ed2f0766" providerId="LiveId" clId="{65E1DFB2-FB61-4E49-BFDC-21DA1EC94397}" dt="2025-10-26T15:01:32.753" v="1659" actId="1076"/>
        <pc:sldMkLst>
          <pc:docMk/>
          <pc:sldMk cId="0" sldId="273"/>
        </pc:sldMkLst>
        <pc:spChg chg="mod">
          <ac:chgData name="mstrafia khatun" userId="189048d5ed2f0766" providerId="LiveId" clId="{65E1DFB2-FB61-4E49-BFDC-21DA1EC94397}" dt="2025-10-26T15:01:32.753" v="1659" actId="1076"/>
          <ac:spMkLst>
            <pc:docMk/>
            <pc:sldMk cId="0" sldId="273"/>
            <ac:spMk id="3" creationId="{00000000-0000-0000-0000-000000000000}"/>
          </ac:spMkLst>
        </pc:spChg>
        <pc:spChg chg="mod">
          <ac:chgData name="mstrafia khatun" userId="189048d5ed2f0766" providerId="LiveId" clId="{65E1DFB2-FB61-4E49-BFDC-21DA1EC94397}" dt="2025-10-26T14:25:42.456" v="1437" actId="2710"/>
          <ac:spMkLst>
            <pc:docMk/>
            <pc:sldMk cId="0" sldId="273"/>
            <ac:spMk id="4" creationId="{00000000-0000-0000-0000-000000000000}"/>
          </ac:spMkLst>
        </pc:spChg>
        <pc:spChg chg="mod">
          <ac:chgData name="mstrafia khatun" userId="189048d5ed2f0766" providerId="LiveId" clId="{65E1DFB2-FB61-4E49-BFDC-21DA1EC94397}" dt="2025-10-26T14:25:52.526" v="1439" actId="2710"/>
          <ac:spMkLst>
            <pc:docMk/>
            <pc:sldMk cId="0" sldId="273"/>
            <ac:spMk id="7" creationId="{00000000-0000-0000-0000-000000000000}"/>
          </ac:spMkLst>
        </pc:spChg>
        <pc:spChg chg="mod">
          <ac:chgData name="mstrafia khatun" userId="189048d5ed2f0766" providerId="LiveId" clId="{65E1DFB2-FB61-4E49-BFDC-21DA1EC94397}" dt="2025-10-26T14:26:05.380" v="1441" actId="2710"/>
          <ac:spMkLst>
            <pc:docMk/>
            <pc:sldMk cId="0" sldId="273"/>
            <ac:spMk id="10" creationId="{00000000-0000-0000-0000-000000000000}"/>
          </ac:spMkLst>
        </pc:spChg>
      </pc:sldChg>
      <pc:sldChg chg="addSp delSp modSp add mod">
        <pc:chgData name="mstrafia khatun" userId="189048d5ed2f0766" providerId="LiveId" clId="{65E1DFB2-FB61-4E49-BFDC-21DA1EC94397}" dt="2025-10-26T15:01:58.329" v="1661" actId="255"/>
        <pc:sldMkLst>
          <pc:docMk/>
          <pc:sldMk cId="0" sldId="274"/>
        </pc:sldMkLst>
        <pc:spChg chg="mod">
          <ac:chgData name="mstrafia khatun" userId="189048d5ed2f0766" providerId="LiveId" clId="{65E1DFB2-FB61-4E49-BFDC-21DA1EC94397}" dt="2025-10-26T15:01:47.985" v="1660" actId="255"/>
          <ac:spMkLst>
            <pc:docMk/>
            <pc:sldMk cId="0" sldId="274"/>
            <ac:spMk id="3" creationId="{00000000-0000-0000-0000-000000000000}"/>
          </ac:spMkLst>
        </pc:spChg>
        <pc:spChg chg="mod">
          <ac:chgData name="mstrafia khatun" userId="189048d5ed2f0766" providerId="LiveId" clId="{65E1DFB2-FB61-4E49-BFDC-21DA1EC94397}" dt="2025-10-26T14:32:40.181" v="1494" actId="1076"/>
          <ac:spMkLst>
            <pc:docMk/>
            <pc:sldMk cId="0" sldId="274"/>
            <ac:spMk id="4" creationId="{00000000-0000-0000-0000-000000000000}"/>
          </ac:spMkLst>
        </pc:spChg>
        <pc:spChg chg="mod topLvl">
          <ac:chgData name="mstrafia khatun" userId="189048d5ed2f0766" providerId="LiveId" clId="{65E1DFB2-FB61-4E49-BFDC-21DA1EC94397}" dt="2025-10-26T14:31:54.839" v="1488" actId="14100"/>
          <ac:spMkLst>
            <pc:docMk/>
            <pc:sldMk cId="0" sldId="274"/>
            <ac:spMk id="5" creationId="{00000000-0000-0000-0000-000000000000}"/>
          </ac:spMkLst>
        </pc:spChg>
        <pc:spChg chg="del mod topLvl">
          <ac:chgData name="mstrafia khatun" userId="189048d5ed2f0766" providerId="LiveId" clId="{65E1DFB2-FB61-4E49-BFDC-21DA1EC94397}" dt="2025-10-26T14:30:28.957" v="1476" actId="478"/>
          <ac:spMkLst>
            <pc:docMk/>
            <pc:sldMk cId="0" sldId="274"/>
            <ac:spMk id="6" creationId="{00000000-0000-0000-0000-000000000000}"/>
          </ac:spMkLst>
        </pc:spChg>
        <pc:spChg chg="mod topLvl">
          <ac:chgData name="mstrafia khatun" userId="189048d5ed2f0766" providerId="LiveId" clId="{65E1DFB2-FB61-4E49-BFDC-21DA1EC94397}" dt="2025-10-26T14:31:15.597" v="1483" actId="164"/>
          <ac:spMkLst>
            <pc:docMk/>
            <pc:sldMk cId="0" sldId="274"/>
            <ac:spMk id="8" creationId="{00000000-0000-0000-0000-000000000000}"/>
          </ac:spMkLst>
        </pc:spChg>
        <pc:spChg chg="mod topLvl">
          <ac:chgData name="mstrafia khatun" userId="189048d5ed2f0766" providerId="LiveId" clId="{65E1DFB2-FB61-4E49-BFDC-21DA1EC94397}" dt="2025-10-26T14:31:15.597" v="1483" actId="164"/>
          <ac:spMkLst>
            <pc:docMk/>
            <pc:sldMk cId="0" sldId="274"/>
            <ac:spMk id="9" creationId="{00000000-0000-0000-0000-000000000000}"/>
          </ac:spMkLst>
        </pc:spChg>
        <pc:spChg chg="mod">
          <ac:chgData name="mstrafia khatun" userId="189048d5ed2f0766" providerId="LiveId" clId="{65E1DFB2-FB61-4E49-BFDC-21DA1EC94397}" dt="2025-10-26T14:31:42.755" v="1487" actId="14100"/>
          <ac:spMkLst>
            <pc:docMk/>
            <pc:sldMk cId="0" sldId="274"/>
            <ac:spMk id="10" creationId="{00000000-0000-0000-0000-000000000000}"/>
          </ac:spMkLst>
        </pc:spChg>
        <pc:spChg chg="del mod">
          <ac:chgData name="mstrafia khatun" userId="189048d5ed2f0766" providerId="LiveId" clId="{65E1DFB2-FB61-4E49-BFDC-21DA1EC94397}" dt="2025-10-26T14:30:48.771" v="1479" actId="478"/>
          <ac:spMkLst>
            <pc:docMk/>
            <pc:sldMk cId="0" sldId="274"/>
            <ac:spMk id="11" creationId="{00000000-0000-0000-0000-000000000000}"/>
          </ac:spMkLst>
        </pc:spChg>
        <pc:spChg chg="mod">
          <ac:chgData name="mstrafia khatun" userId="189048d5ed2f0766" providerId="LiveId" clId="{65E1DFB2-FB61-4E49-BFDC-21DA1EC94397}" dt="2025-10-26T14:28:36.826" v="1462" actId="164"/>
          <ac:spMkLst>
            <pc:docMk/>
            <pc:sldMk cId="0" sldId="274"/>
            <ac:spMk id="13" creationId="{00000000-0000-0000-0000-000000000000}"/>
          </ac:spMkLst>
        </pc:spChg>
        <pc:spChg chg="mod">
          <ac:chgData name="mstrafia khatun" userId="189048d5ed2f0766" providerId="LiveId" clId="{65E1DFB2-FB61-4E49-BFDC-21DA1EC94397}" dt="2025-10-26T14:28:36.826" v="1462" actId="164"/>
          <ac:spMkLst>
            <pc:docMk/>
            <pc:sldMk cId="0" sldId="274"/>
            <ac:spMk id="14" creationId="{00000000-0000-0000-0000-000000000000}"/>
          </ac:spMkLst>
        </pc:spChg>
        <pc:spChg chg="mod">
          <ac:chgData name="mstrafia khatun" userId="189048d5ed2f0766" providerId="LiveId" clId="{65E1DFB2-FB61-4E49-BFDC-21DA1EC94397}" dt="2025-10-26T14:32:14.099" v="1491" actId="14100"/>
          <ac:spMkLst>
            <pc:docMk/>
            <pc:sldMk cId="0" sldId="274"/>
            <ac:spMk id="15" creationId="{00000000-0000-0000-0000-000000000000}"/>
          </ac:spMkLst>
        </pc:spChg>
        <pc:spChg chg="del mod">
          <ac:chgData name="mstrafia khatun" userId="189048d5ed2f0766" providerId="LiveId" clId="{65E1DFB2-FB61-4E49-BFDC-21DA1EC94397}" dt="2025-10-26T14:31:01.054" v="1481" actId="478"/>
          <ac:spMkLst>
            <pc:docMk/>
            <pc:sldMk cId="0" sldId="274"/>
            <ac:spMk id="16" creationId="{00000000-0000-0000-0000-000000000000}"/>
          </ac:spMkLst>
        </pc:spChg>
        <pc:spChg chg="mod">
          <ac:chgData name="mstrafia khatun" userId="189048d5ed2f0766" providerId="LiveId" clId="{65E1DFB2-FB61-4E49-BFDC-21DA1EC94397}" dt="2025-10-26T14:29:26.060" v="1471" actId="164"/>
          <ac:spMkLst>
            <pc:docMk/>
            <pc:sldMk cId="0" sldId="274"/>
            <ac:spMk id="18" creationId="{00000000-0000-0000-0000-000000000000}"/>
          </ac:spMkLst>
        </pc:spChg>
        <pc:spChg chg="mod">
          <ac:chgData name="mstrafia khatun" userId="189048d5ed2f0766" providerId="LiveId" clId="{65E1DFB2-FB61-4E49-BFDC-21DA1EC94397}" dt="2025-10-26T14:29:26.060" v="1471" actId="164"/>
          <ac:spMkLst>
            <pc:docMk/>
            <pc:sldMk cId="0" sldId="274"/>
            <ac:spMk id="19" creationId="{00000000-0000-0000-0000-000000000000}"/>
          </ac:spMkLst>
        </pc:spChg>
        <pc:spChg chg="mod topLvl">
          <ac:chgData name="mstrafia khatun" userId="189048d5ed2f0766" providerId="LiveId" clId="{65E1DFB2-FB61-4E49-BFDC-21DA1EC94397}" dt="2025-10-26T15:01:58.329" v="1661" actId="255"/>
          <ac:spMkLst>
            <pc:docMk/>
            <pc:sldMk cId="0" sldId="274"/>
            <ac:spMk id="25" creationId="{F688EB3A-DF81-16E6-6E99-2C409AA0F535}"/>
          </ac:spMkLst>
        </pc:spChg>
        <pc:spChg chg="mod topLvl">
          <ac:chgData name="mstrafia khatun" userId="189048d5ed2f0766" providerId="LiveId" clId="{65E1DFB2-FB61-4E49-BFDC-21DA1EC94397}" dt="2025-10-26T14:35:44.740" v="1516" actId="1076"/>
          <ac:spMkLst>
            <pc:docMk/>
            <pc:sldMk cId="0" sldId="274"/>
            <ac:spMk id="27" creationId="{66973F0B-CC35-47D0-E9CC-5735E6B3C2BF}"/>
          </ac:spMkLst>
        </pc:spChg>
        <pc:spChg chg="mod topLvl">
          <ac:chgData name="mstrafia khatun" userId="189048d5ed2f0766" providerId="LiveId" clId="{65E1DFB2-FB61-4E49-BFDC-21DA1EC94397}" dt="2025-10-26T14:35:55.667" v="1518" actId="1076"/>
          <ac:spMkLst>
            <pc:docMk/>
            <pc:sldMk cId="0" sldId="274"/>
            <ac:spMk id="28" creationId="{A25A438E-AA0E-B5B7-6A3A-D7A81324F52F}"/>
          </ac:spMkLst>
        </pc:spChg>
        <pc:spChg chg="mod topLvl">
          <ac:chgData name="mstrafia khatun" userId="189048d5ed2f0766" providerId="LiveId" clId="{65E1DFB2-FB61-4E49-BFDC-21DA1EC94397}" dt="2025-10-26T14:36:14.826" v="1520" actId="1076"/>
          <ac:spMkLst>
            <pc:docMk/>
            <pc:sldMk cId="0" sldId="274"/>
            <ac:spMk id="29" creationId="{478719DC-E458-8DB1-3116-F6120C235509}"/>
          </ac:spMkLst>
        </pc:spChg>
        <pc:spChg chg="mod topLvl">
          <ac:chgData name="mstrafia khatun" userId="189048d5ed2f0766" providerId="LiveId" clId="{65E1DFB2-FB61-4E49-BFDC-21DA1EC94397}" dt="2025-10-26T14:36:28.524" v="1521" actId="1076"/>
          <ac:spMkLst>
            <pc:docMk/>
            <pc:sldMk cId="0" sldId="274"/>
            <ac:spMk id="30" creationId="{A3DA78D1-EDAB-F836-21C3-2C368872196B}"/>
          </ac:spMkLst>
        </pc:spChg>
        <pc:spChg chg="mod topLvl">
          <ac:chgData name="mstrafia khatun" userId="189048d5ed2f0766" providerId="LiveId" clId="{65E1DFB2-FB61-4E49-BFDC-21DA1EC94397}" dt="2025-10-26T14:36:41.780" v="1522" actId="1076"/>
          <ac:spMkLst>
            <pc:docMk/>
            <pc:sldMk cId="0" sldId="274"/>
            <ac:spMk id="31" creationId="{93F26904-EEB3-72B7-4375-5FFB3ACF8ABD}"/>
          </ac:spMkLst>
        </pc:spChg>
        <pc:grpChg chg="add del mod">
          <ac:chgData name="mstrafia khatun" userId="189048d5ed2f0766" providerId="LiveId" clId="{65E1DFB2-FB61-4E49-BFDC-21DA1EC94397}" dt="2025-10-26T14:30:17.785" v="1474" actId="165"/>
          <ac:grpSpMkLst>
            <pc:docMk/>
            <pc:sldMk cId="0" sldId="274"/>
            <ac:grpSpMk id="20" creationId="{80CD7E6A-DD9A-4C03-E591-A2B68E81A924}"/>
          </ac:grpSpMkLst>
        </pc:grpChg>
        <pc:grpChg chg="add mod">
          <ac:chgData name="mstrafia khatun" userId="189048d5ed2f0766" providerId="LiveId" clId="{65E1DFB2-FB61-4E49-BFDC-21DA1EC94397}" dt="2025-10-26T14:33:53.605" v="1505" actId="1076"/>
          <ac:grpSpMkLst>
            <pc:docMk/>
            <pc:sldMk cId="0" sldId="274"/>
            <ac:grpSpMk id="21" creationId="{196A7645-92C5-FA17-A2F7-8E9C78AA5351}"/>
          </ac:grpSpMkLst>
        </pc:grpChg>
        <pc:grpChg chg="add mod">
          <ac:chgData name="mstrafia khatun" userId="189048d5ed2f0766" providerId="LiveId" clId="{65E1DFB2-FB61-4E49-BFDC-21DA1EC94397}" dt="2025-10-26T14:33:57.618" v="1506" actId="1076"/>
          <ac:grpSpMkLst>
            <pc:docMk/>
            <pc:sldMk cId="0" sldId="274"/>
            <ac:grpSpMk id="22" creationId="{4FE3E43F-DD12-E164-0A93-63782085D5F8}"/>
          </ac:grpSpMkLst>
        </pc:grpChg>
        <pc:grpChg chg="add mod">
          <ac:chgData name="mstrafia khatun" userId="189048d5ed2f0766" providerId="LiveId" clId="{65E1DFB2-FB61-4E49-BFDC-21DA1EC94397}" dt="2025-10-26T14:33:49.616" v="1504" actId="1076"/>
          <ac:grpSpMkLst>
            <pc:docMk/>
            <pc:sldMk cId="0" sldId="274"/>
            <ac:grpSpMk id="23" creationId="{86588117-3AD8-EB88-E203-F752A91B6C89}"/>
          </ac:grpSpMkLst>
        </pc:grpChg>
        <pc:grpChg chg="add del mod">
          <ac:chgData name="mstrafia khatun" userId="189048d5ed2f0766" providerId="LiveId" clId="{65E1DFB2-FB61-4E49-BFDC-21DA1EC94397}" dt="2025-10-26T14:34:05.994" v="1507" actId="165"/>
          <ac:grpSpMkLst>
            <pc:docMk/>
            <pc:sldMk cId="0" sldId="274"/>
            <ac:grpSpMk id="24" creationId="{ABF2E4C8-2ADD-5804-12A0-AF585DC7DF51}"/>
          </ac:grpSpMkLst>
        </pc:grpChg>
        <pc:grpChg chg="del mod topLvl">
          <ac:chgData name="mstrafia khatun" userId="189048d5ed2f0766" providerId="LiveId" clId="{65E1DFB2-FB61-4E49-BFDC-21DA1EC94397}" dt="2025-10-26T14:34:11.558" v="1508" actId="165"/>
          <ac:grpSpMkLst>
            <pc:docMk/>
            <pc:sldMk cId="0" sldId="274"/>
            <ac:grpSpMk id="26" creationId="{768310CD-B933-6DBF-9C81-7ECB53D6296F}"/>
          </ac:grpSpMkLst>
        </pc:grpChg>
        <pc:picChg chg="mod">
          <ac:chgData name="mstrafia khatun" userId="189048d5ed2f0766" providerId="LiveId" clId="{65E1DFB2-FB61-4E49-BFDC-21DA1EC94397}" dt="2025-10-26T14:37:06.310" v="1523" actId="14100"/>
          <ac:picMkLst>
            <pc:docMk/>
            <pc:sldMk cId="0" sldId="274"/>
            <ac:picMk id="2" creationId="{00000000-0000-0000-0000-000000000000}"/>
          </ac:picMkLst>
        </pc:picChg>
        <pc:picChg chg="del mod topLvl">
          <ac:chgData name="mstrafia khatun" userId="189048d5ed2f0766" providerId="LiveId" clId="{65E1DFB2-FB61-4E49-BFDC-21DA1EC94397}" dt="2025-10-26T14:30:42.489" v="1478" actId="478"/>
          <ac:picMkLst>
            <pc:docMk/>
            <pc:sldMk cId="0" sldId="274"/>
            <ac:picMk id="7" creationId="{00000000-0000-0000-0000-000000000000}"/>
          </ac:picMkLst>
        </pc:picChg>
        <pc:picChg chg="del mod">
          <ac:chgData name="mstrafia khatun" userId="189048d5ed2f0766" providerId="LiveId" clId="{65E1DFB2-FB61-4E49-BFDC-21DA1EC94397}" dt="2025-10-26T14:30:54.684" v="1480" actId="478"/>
          <ac:picMkLst>
            <pc:docMk/>
            <pc:sldMk cId="0" sldId="274"/>
            <ac:picMk id="12" creationId="{00000000-0000-0000-0000-000000000000}"/>
          </ac:picMkLst>
        </pc:picChg>
        <pc:picChg chg="del mod">
          <ac:chgData name="mstrafia khatun" userId="189048d5ed2f0766" providerId="LiveId" clId="{65E1DFB2-FB61-4E49-BFDC-21DA1EC94397}" dt="2025-10-26T14:31:05.783" v="1482" actId="478"/>
          <ac:picMkLst>
            <pc:docMk/>
            <pc:sldMk cId="0" sldId="274"/>
            <ac:picMk id="17" creationId="{00000000-0000-0000-0000-000000000000}"/>
          </ac:picMkLst>
        </pc:picChg>
      </pc:sldChg>
      <pc:sldChg chg="addSp delSp modSp add del mod">
        <pc:chgData name="mstrafia khatun" userId="189048d5ed2f0766" providerId="LiveId" clId="{65E1DFB2-FB61-4E49-BFDC-21DA1EC94397}" dt="2025-10-26T14:37:24.062" v="1524" actId="2696"/>
        <pc:sldMkLst>
          <pc:docMk/>
          <pc:sldMk cId="0" sldId="275"/>
        </pc:sldMkLst>
        <pc:spChg chg="mod">
          <ac:chgData name="mstrafia khatun" userId="189048d5ed2f0766" providerId="LiveId" clId="{65E1DFB2-FB61-4E49-BFDC-21DA1EC94397}" dt="2025-10-26T14:33:07.971" v="1498" actId="164"/>
          <ac:spMkLst>
            <pc:docMk/>
            <pc:sldMk cId="0" sldId="275"/>
            <ac:spMk id="2" creationId="{00000000-0000-0000-0000-000000000000}"/>
          </ac:spMkLst>
        </pc:spChg>
        <pc:spChg chg="add del mod">
          <ac:chgData name="mstrafia khatun" userId="189048d5ed2f0766" providerId="LiveId" clId="{65E1DFB2-FB61-4E49-BFDC-21DA1EC94397}" dt="2025-10-25T16:35:18.392" v="628" actId="478"/>
          <ac:spMkLst>
            <pc:docMk/>
            <pc:sldMk cId="0" sldId="275"/>
            <ac:spMk id="13" creationId="{D92DFBE9-36BF-B9E0-9F11-8FA86134230A}"/>
          </ac:spMkLst>
        </pc:spChg>
        <pc:grpChg chg="mod">
          <ac:chgData name="mstrafia khatun" userId="189048d5ed2f0766" providerId="LiveId" clId="{65E1DFB2-FB61-4E49-BFDC-21DA1EC94397}" dt="2025-10-26T14:33:07.971" v="1498" actId="164"/>
          <ac:grpSpMkLst>
            <pc:docMk/>
            <pc:sldMk cId="0" sldId="275"/>
            <ac:grpSpMk id="11" creationId="{16BBF005-3EF1-845F-6070-0C065B70FE88}"/>
          </ac:grpSpMkLst>
        </pc:grpChg>
        <pc:grpChg chg="add mod">
          <ac:chgData name="mstrafia khatun" userId="189048d5ed2f0766" providerId="LiveId" clId="{65E1DFB2-FB61-4E49-BFDC-21DA1EC94397}" dt="2025-10-26T14:33:07.971" v="1498" actId="164"/>
          <ac:grpSpMkLst>
            <pc:docMk/>
            <pc:sldMk cId="0" sldId="275"/>
            <ac:grpSpMk id="12" creationId="{3C3EC80D-C79C-9167-4A7C-B2BF3A568590}"/>
          </ac:grpSpMkLst>
        </pc:grpChg>
      </pc:sldChg>
      <pc:sldChg chg="modSp add mod">
        <pc:chgData name="mstrafia khatun" userId="189048d5ed2f0766" providerId="LiveId" clId="{65E1DFB2-FB61-4E49-BFDC-21DA1EC94397}" dt="2025-10-26T15:03:05.523" v="1673" actId="113"/>
        <pc:sldMkLst>
          <pc:docMk/>
          <pc:sldMk cId="1751060062" sldId="276"/>
        </pc:sldMkLst>
        <pc:spChg chg="mod">
          <ac:chgData name="mstrafia khatun" userId="189048d5ed2f0766" providerId="LiveId" clId="{65E1DFB2-FB61-4E49-BFDC-21DA1EC94397}" dt="2025-10-26T15:03:05.523" v="1673" actId="113"/>
          <ac:spMkLst>
            <pc:docMk/>
            <pc:sldMk cId="1751060062" sldId="276"/>
            <ac:spMk id="4" creationId="{00000000-0000-0000-0000-000000000000}"/>
          </ac:spMkLst>
        </pc:spChg>
        <pc:spChg chg="mod">
          <ac:chgData name="mstrafia khatun" userId="189048d5ed2f0766" providerId="LiveId" clId="{65E1DFB2-FB61-4E49-BFDC-21DA1EC94397}" dt="2025-10-25T16:38:06.760" v="635" actId="1076"/>
          <ac:spMkLst>
            <pc:docMk/>
            <pc:sldMk cId="1751060062" sldId="276"/>
            <ac:spMk id="5" creationId="{00000000-0000-0000-0000-000000000000}"/>
          </ac:spMkLst>
        </pc:spChg>
      </pc:sldChg>
      <pc:sldChg chg="addSp delSp modSp add mod">
        <pc:chgData name="mstrafia khatun" userId="189048d5ed2f0766" providerId="LiveId" clId="{65E1DFB2-FB61-4E49-BFDC-21DA1EC94397}" dt="2025-10-26T14:59:25.283" v="1637" actId="255"/>
        <pc:sldMkLst>
          <pc:docMk/>
          <pc:sldMk cId="104519396" sldId="277"/>
        </pc:sldMkLst>
        <pc:spChg chg="mod">
          <ac:chgData name="mstrafia khatun" userId="189048d5ed2f0766" providerId="LiveId" clId="{65E1DFB2-FB61-4E49-BFDC-21DA1EC94397}" dt="2025-10-26T14:59:25.283" v="1637" actId="255"/>
          <ac:spMkLst>
            <pc:docMk/>
            <pc:sldMk cId="104519396" sldId="277"/>
            <ac:spMk id="2" creationId="{00000000-0000-0000-0000-000000000000}"/>
          </ac:spMkLst>
        </pc:spChg>
        <pc:spChg chg="mod">
          <ac:chgData name="mstrafia khatun" userId="189048d5ed2f0766" providerId="LiveId" clId="{65E1DFB2-FB61-4E49-BFDC-21DA1EC94397}" dt="2025-10-26T14:42:46.901" v="1539" actId="1076"/>
          <ac:spMkLst>
            <pc:docMk/>
            <pc:sldMk cId="104519396" sldId="277"/>
            <ac:spMk id="3" creationId="{00000000-0000-0000-0000-000000000000}"/>
          </ac:spMkLst>
        </pc:spChg>
        <pc:spChg chg="mod">
          <ac:chgData name="mstrafia khatun" userId="189048d5ed2f0766" providerId="LiveId" clId="{65E1DFB2-FB61-4E49-BFDC-21DA1EC94397}" dt="2025-10-26T14:42:41.146" v="1538" actId="1076"/>
          <ac:spMkLst>
            <pc:docMk/>
            <pc:sldMk cId="104519396" sldId="277"/>
            <ac:spMk id="4" creationId="{00000000-0000-0000-0000-000000000000}"/>
          </ac:spMkLst>
        </pc:spChg>
        <pc:spChg chg="del mod">
          <ac:chgData name="mstrafia khatun" userId="189048d5ed2f0766" providerId="LiveId" clId="{65E1DFB2-FB61-4E49-BFDC-21DA1EC94397}" dt="2025-10-26T13:57:17.160" v="1255" actId="478"/>
          <ac:spMkLst>
            <pc:docMk/>
            <pc:sldMk cId="104519396" sldId="277"/>
            <ac:spMk id="6" creationId="{00000000-0000-0000-0000-000000000000}"/>
          </ac:spMkLst>
        </pc:spChg>
        <pc:spChg chg="del mod">
          <ac:chgData name="mstrafia khatun" userId="189048d5ed2f0766" providerId="LiveId" clId="{65E1DFB2-FB61-4E49-BFDC-21DA1EC94397}" dt="2025-10-26T13:55:16.800" v="1237" actId="478"/>
          <ac:spMkLst>
            <pc:docMk/>
            <pc:sldMk cId="104519396" sldId="277"/>
            <ac:spMk id="7" creationId="{00000000-0000-0000-0000-000000000000}"/>
          </ac:spMkLst>
        </pc:spChg>
        <pc:spChg chg="mod topLvl">
          <ac:chgData name="mstrafia khatun" userId="189048d5ed2f0766" providerId="LiveId" clId="{65E1DFB2-FB61-4E49-BFDC-21DA1EC94397}" dt="2025-10-26T14:42:07.048" v="1535" actId="164"/>
          <ac:spMkLst>
            <pc:docMk/>
            <pc:sldMk cId="104519396" sldId="277"/>
            <ac:spMk id="8" creationId="{00000000-0000-0000-0000-000000000000}"/>
          </ac:spMkLst>
        </pc:spChg>
        <pc:spChg chg="mod topLvl">
          <ac:chgData name="mstrafia khatun" userId="189048d5ed2f0766" providerId="LiveId" clId="{65E1DFB2-FB61-4E49-BFDC-21DA1EC94397}" dt="2025-10-26T14:42:07.048" v="1535" actId="164"/>
          <ac:spMkLst>
            <pc:docMk/>
            <pc:sldMk cId="104519396" sldId="277"/>
            <ac:spMk id="9" creationId="{00000000-0000-0000-0000-000000000000}"/>
          </ac:spMkLst>
        </pc:spChg>
        <pc:spChg chg="del mod">
          <ac:chgData name="mstrafia khatun" userId="189048d5ed2f0766" providerId="LiveId" clId="{65E1DFB2-FB61-4E49-BFDC-21DA1EC94397}" dt="2025-10-26T13:56:58.916" v="1251" actId="478"/>
          <ac:spMkLst>
            <pc:docMk/>
            <pc:sldMk cId="104519396" sldId="277"/>
            <ac:spMk id="10" creationId="{00000000-0000-0000-0000-000000000000}"/>
          </ac:spMkLst>
        </pc:spChg>
        <pc:spChg chg="del mod">
          <ac:chgData name="mstrafia khatun" userId="189048d5ed2f0766" providerId="LiveId" clId="{65E1DFB2-FB61-4E49-BFDC-21DA1EC94397}" dt="2025-10-26T13:56:22.159" v="1245" actId="478"/>
          <ac:spMkLst>
            <pc:docMk/>
            <pc:sldMk cId="104519396" sldId="277"/>
            <ac:spMk id="11" creationId="{00000000-0000-0000-0000-000000000000}"/>
          </ac:spMkLst>
        </pc:spChg>
        <pc:spChg chg="mod topLvl">
          <ac:chgData name="mstrafia khatun" userId="189048d5ed2f0766" providerId="LiveId" clId="{65E1DFB2-FB61-4E49-BFDC-21DA1EC94397}" dt="2025-10-26T14:42:07.048" v="1535" actId="164"/>
          <ac:spMkLst>
            <pc:docMk/>
            <pc:sldMk cId="104519396" sldId="277"/>
            <ac:spMk id="12" creationId="{00000000-0000-0000-0000-000000000000}"/>
          </ac:spMkLst>
        </pc:spChg>
        <pc:spChg chg="mod topLvl">
          <ac:chgData name="mstrafia khatun" userId="189048d5ed2f0766" providerId="LiveId" clId="{65E1DFB2-FB61-4E49-BFDC-21DA1EC94397}" dt="2025-10-26T14:42:07.048" v="1535" actId="164"/>
          <ac:spMkLst>
            <pc:docMk/>
            <pc:sldMk cId="104519396" sldId="277"/>
            <ac:spMk id="13" creationId="{00000000-0000-0000-0000-000000000000}"/>
          </ac:spMkLst>
        </pc:spChg>
        <pc:spChg chg="del mod">
          <ac:chgData name="mstrafia khatun" userId="189048d5ed2f0766" providerId="LiveId" clId="{65E1DFB2-FB61-4E49-BFDC-21DA1EC94397}" dt="2025-10-26T13:57:11.246" v="1254" actId="478"/>
          <ac:spMkLst>
            <pc:docMk/>
            <pc:sldMk cId="104519396" sldId="277"/>
            <ac:spMk id="14" creationId="{00000000-0000-0000-0000-000000000000}"/>
          </ac:spMkLst>
        </pc:spChg>
        <pc:spChg chg="del mod">
          <ac:chgData name="mstrafia khatun" userId="189048d5ed2f0766" providerId="LiveId" clId="{65E1DFB2-FB61-4E49-BFDC-21DA1EC94397}" dt="2025-10-26T13:56:25.972" v="1246" actId="478"/>
          <ac:spMkLst>
            <pc:docMk/>
            <pc:sldMk cId="104519396" sldId="277"/>
            <ac:spMk id="15" creationId="{00000000-0000-0000-0000-000000000000}"/>
          </ac:spMkLst>
        </pc:spChg>
        <pc:spChg chg="mod topLvl">
          <ac:chgData name="mstrafia khatun" userId="189048d5ed2f0766" providerId="LiveId" clId="{65E1DFB2-FB61-4E49-BFDC-21DA1EC94397}" dt="2025-10-26T14:42:07.048" v="1535" actId="164"/>
          <ac:spMkLst>
            <pc:docMk/>
            <pc:sldMk cId="104519396" sldId="277"/>
            <ac:spMk id="16" creationId="{00000000-0000-0000-0000-000000000000}"/>
          </ac:spMkLst>
        </pc:spChg>
        <pc:spChg chg="mod">
          <ac:chgData name="mstrafia khatun" userId="189048d5ed2f0766" providerId="LiveId" clId="{65E1DFB2-FB61-4E49-BFDC-21DA1EC94397}" dt="2025-10-26T14:42:07.048" v="1535" actId="164"/>
          <ac:spMkLst>
            <pc:docMk/>
            <pc:sldMk cId="104519396" sldId="277"/>
            <ac:spMk id="17" creationId="{00000000-0000-0000-0000-000000000000}"/>
          </ac:spMkLst>
        </pc:spChg>
        <pc:spChg chg="mod">
          <ac:chgData name="mstrafia khatun" userId="189048d5ed2f0766" providerId="LiveId" clId="{65E1DFB2-FB61-4E49-BFDC-21DA1EC94397}" dt="2025-10-26T14:18:42.403" v="1384" actId="113"/>
          <ac:spMkLst>
            <pc:docMk/>
            <pc:sldMk cId="104519396" sldId="277"/>
            <ac:spMk id="18" creationId="{00000000-0000-0000-0000-000000000000}"/>
          </ac:spMkLst>
        </pc:spChg>
        <pc:spChg chg="mod topLvl">
          <ac:chgData name="mstrafia khatun" userId="189048d5ed2f0766" providerId="LiveId" clId="{65E1DFB2-FB61-4E49-BFDC-21DA1EC94397}" dt="2025-10-26T14:44:06.078" v="1547" actId="14100"/>
          <ac:spMkLst>
            <pc:docMk/>
            <pc:sldMk cId="104519396" sldId="277"/>
            <ac:spMk id="20" creationId="{00000000-0000-0000-0000-000000000000}"/>
          </ac:spMkLst>
        </pc:spChg>
        <pc:spChg chg="mod topLvl">
          <ac:chgData name="mstrafia khatun" userId="189048d5ed2f0766" providerId="LiveId" clId="{65E1DFB2-FB61-4E49-BFDC-21DA1EC94397}" dt="2025-10-26T13:52:38.383" v="1218" actId="164"/>
          <ac:spMkLst>
            <pc:docMk/>
            <pc:sldMk cId="104519396" sldId="277"/>
            <ac:spMk id="21" creationId="{00000000-0000-0000-0000-000000000000}"/>
          </ac:spMkLst>
        </pc:spChg>
        <pc:spChg chg="mod topLvl">
          <ac:chgData name="mstrafia khatun" userId="189048d5ed2f0766" providerId="LiveId" clId="{65E1DFB2-FB61-4E49-BFDC-21DA1EC94397}" dt="2025-10-26T13:52:38.383" v="1218" actId="164"/>
          <ac:spMkLst>
            <pc:docMk/>
            <pc:sldMk cId="104519396" sldId="277"/>
            <ac:spMk id="22" creationId="{00000000-0000-0000-0000-000000000000}"/>
          </ac:spMkLst>
        </pc:spChg>
        <pc:spChg chg="mod topLvl">
          <ac:chgData name="mstrafia khatun" userId="189048d5ed2f0766" providerId="LiveId" clId="{65E1DFB2-FB61-4E49-BFDC-21DA1EC94397}" dt="2025-10-26T13:52:38.383" v="1218" actId="164"/>
          <ac:spMkLst>
            <pc:docMk/>
            <pc:sldMk cId="104519396" sldId="277"/>
            <ac:spMk id="23" creationId="{00000000-0000-0000-0000-000000000000}"/>
          </ac:spMkLst>
        </pc:spChg>
        <pc:spChg chg="mod topLvl">
          <ac:chgData name="mstrafia khatun" userId="189048d5ed2f0766" providerId="LiveId" clId="{65E1DFB2-FB61-4E49-BFDC-21DA1EC94397}" dt="2025-10-26T14:44:52.941" v="1552" actId="1076"/>
          <ac:spMkLst>
            <pc:docMk/>
            <pc:sldMk cId="104519396" sldId="277"/>
            <ac:spMk id="24" creationId="{00000000-0000-0000-0000-000000000000}"/>
          </ac:spMkLst>
        </pc:spChg>
        <pc:spChg chg="add del mod">
          <ac:chgData name="mstrafia khatun" userId="189048d5ed2f0766" providerId="LiveId" clId="{65E1DFB2-FB61-4E49-BFDC-21DA1EC94397}" dt="2025-10-26T13:56:17.028" v="1244" actId="478"/>
          <ac:spMkLst>
            <pc:docMk/>
            <pc:sldMk cId="104519396" sldId="277"/>
            <ac:spMk id="30" creationId="{6B778CBA-1D7B-A6D0-137B-0745C77AD5AC}"/>
          </ac:spMkLst>
        </pc:spChg>
        <pc:grpChg chg="del mod">
          <ac:chgData name="mstrafia khatun" userId="189048d5ed2f0766" providerId="LiveId" clId="{65E1DFB2-FB61-4E49-BFDC-21DA1EC94397}" dt="2025-10-26T13:57:53.192" v="1260" actId="165"/>
          <ac:grpSpMkLst>
            <pc:docMk/>
            <pc:sldMk cId="104519396" sldId="277"/>
            <ac:grpSpMk id="26" creationId="{7EB6D371-3EC7-CD74-39F0-E6E5D564D259}"/>
          </ac:grpSpMkLst>
        </pc:grpChg>
        <pc:grpChg chg="add del mod">
          <ac:chgData name="mstrafia khatun" userId="189048d5ed2f0766" providerId="LiveId" clId="{65E1DFB2-FB61-4E49-BFDC-21DA1EC94397}" dt="2025-10-26T13:52:25.073" v="1217" actId="165"/>
          <ac:grpSpMkLst>
            <pc:docMk/>
            <pc:sldMk cId="104519396" sldId="277"/>
            <ac:grpSpMk id="27" creationId="{92DC9359-DA8E-3095-CEAC-1A6004C51BF9}"/>
          </ac:grpSpMkLst>
        </pc:grpChg>
        <pc:grpChg chg="add mod">
          <ac:chgData name="mstrafia khatun" userId="189048d5ed2f0766" providerId="LiveId" clId="{65E1DFB2-FB61-4E49-BFDC-21DA1EC94397}" dt="2025-10-26T14:45:00.835" v="1553" actId="1076"/>
          <ac:grpSpMkLst>
            <pc:docMk/>
            <pc:sldMk cId="104519396" sldId="277"/>
            <ac:grpSpMk id="29" creationId="{5C4DA570-D781-0BD8-562F-C44B81764CCA}"/>
          </ac:grpSpMkLst>
        </pc:grpChg>
        <pc:grpChg chg="add mod">
          <ac:chgData name="mstrafia khatun" userId="189048d5ed2f0766" providerId="LiveId" clId="{65E1DFB2-FB61-4E49-BFDC-21DA1EC94397}" dt="2025-10-26T14:42:30.535" v="1536" actId="1076"/>
          <ac:grpSpMkLst>
            <pc:docMk/>
            <pc:sldMk cId="104519396" sldId="277"/>
            <ac:grpSpMk id="31" creationId="{87BF55E4-B751-1E41-DDAB-CE42D187CB62}"/>
          </ac:grpSpMkLst>
        </pc:grpChg>
        <pc:picChg chg="del mod">
          <ac:chgData name="mstrafia khatun" userId="189048d5ed2f0766" providerId="LiveId" clId="{65E1DFB2-FB61-4E49-BFDC-21DA1EC94397}" dt="2025-10-26T13:03:31.855" v="813" actId="21"/>
          <ac:picMkLst>
            <pc:docMk/>
            <pc:sldMk cId="104519396" sldId="277"/>
            <ac:picMk id="5" creationId="{00000000-0000-0000-0000-000000000000}"/>
          </ac:picMkLst>
        </pc:picChg>
        <pc:picChg chg="del mod">
          <ac:chgData name="mstrafia khatun" userId="189048d5ed2f0766" providerId="LiveId" clId="{65E1DFB2-FB61-4E49-BFDC-21DA1EC94397}" dt="2025-10-26T12:56:01.156" v="767" actId="21"/>
          <ac:picMkLst>
            <pc:docMk/>
            <pc:sldMk cId="104519396" sldId="277"/>
            <ac:picMk id="19" creationId="{00000000-0000-0000-0000-000000000000}"/>
          </ac:picMkLst>
        </pc:picChg>
        <pc:picChg chg="add mod">
          <ac:chgData name="mstrafia khatun" userId="189048d5ed2f0766" providerId="LiveId" clId="{65E1DFB2-FB61-4E49-BFDC-21DA1EC94397}" dt="2025-10-26T14:43:58.709" v="1546" actId="14100"/>
          <ac:picMkLst>
            <pc:docMk/>
            <pc:sldMk cId="104519396" sldId="277"/>
            <ac:picMk id="25" creationId="{00000000-0000-0000-0000-000000000000}"/>
          </ac:picMkLst>
        </pc:picChg>
        <pc:picChg chg="add mod">
          <ac:chgData name="mstrafia khatun" userId="189048d5ed2f0766" providerId="LiveId" clId="{65E1DFB2-FB61-4E49-BFDC-21DA1EC94397}" dt="2025-10-26T14:43:51.021" v="1545" actId="14100"/>
          <ac:picMkLst>
            <pc:docMk/>
            <pc:sldMk cId="104519396" sldId="277"/>
            <ac:picMk id="2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11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510195"/>
            <a:ext cx="7472839"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Artificial Intelligence Course</a:t>
            </a:r>
            <a:endParaRPr lang="en-US" sz="4450" dirty="0"/>
          </a:p>
        </p:txBody>
      </p:sp>
      <p:sp>
        <p:nvSpPr>
          <p:cNvPr id="4" name="Text 1"/>
          <p:cNvSpPr/>
          <p:nvPr/>
        </p:nvSpPr>
        <p:spPr>
          <a:xfrm>
            <a:off x="6280190" y="355913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6F655D"/>
                </a:solidFill>
                <a:latin typeface="Public Sans" pitchFamily="34" charset="0"/>
                <a:ea typeface="Public Sans" pitchFamily="34" charset="-122"/>
                <a:cs typeface="Public Sans" pitchFamily="34" charset="-120"/>
              </a:rPr>
              <a:t>Foundations &amp; Fundamentals</a:t>
            </a:r>
            <a:endParaRPr lang="en-US" sz="2200" dirty="0"/>
          </a:p>
        </p:txBody>
      </p:sp>
      <p:sp>
        <p:nvSpPr>
          <p:cNvPr id="5" name="Text 2"/>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Welcome to an exploration of Artificial Intelligence—the transformative field reshaping how machines think, learn, and interact with the world. This course introduces core concepts that form the foundation of AI research and practice.</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798312" y="0"/>
            <a:ext cx="5832088" cy="4114800"/>
          </a:xfrm>
          <a:prstGeom prst="rect">
            <a:avLst/>
          </a:prstGeom>
        </p:spPr>
      </p:pic>
      <p:sp>
        <p:nvSpPr>
          <p:cNvPr id="4" name="Text 1"/>
          <p:cNvSpPr/>
          <p:nvPr/>
        </p:nvSpPr>
        <p:spPr>
          <a:xfrm>
            <a:off x="588065" y="805475"/>
            <a:ext cx="8185942" cy="1035844"/>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A fundamental game-playing algorithm that evaluates moves by considering both the maximizing player's advantage and the minimizing opponent's counter-strategy.</a:t>
            </a:r>
            <a:endParaRPr lang="en-US" sz="1600" dirty="0"/>
          </a:p>
        </p:txBody>
      </p:sp>
      <p:sp>
        <p:nvSpPr>
          <p:cNvPr id="3" name="Text 0"/>
          <p:cNvSpPr/>
          <p:nvPr/>
        </p:nvSpPr>
        <p:spPr>
          <a:xfrm>
            <a:off x="587045" y="114075"/>
            <a:ext cx="5395793" cy="674489"/>
          </a:xfrm>
          <a:prstGeom prst="rect">
            <a:avLst/>
          </a:prstGeom>
          <a:noFill/>
          <a:ln/>
        </p:spPr>
        <p:txBody>
          <a:bodyPr wrap="none" lIns="0" tIns="0" rIns="0" bIns="0" rtlCol="0" anchor="t"/>
          <a:lstStyle/>
          <a:p>
            <a:pPr marL="0" indent="0" algn="l">
              <a:lnSpc>
                <a:spcPts val="530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Min-Max Algorithm</a:t>
            </a:r>
            <a:endParaRPr lang="en-US" sz="3200" b="1" dirty="0">
              <a:latin typeface="Public Sans" panose="020B0604020202020204" charset="0"/>
            </a:endParaRPr>
          </a:p>
        </p:txBody>
      </p:sp>
      <p:grpSp>
        <p:nvGrpSpPr>
          <p:cNvPr id="33" name="Group 32">
            <a:extLst>
              <a:ext uri="{FF2B5EF4-FFF2-40B4-BE49-F238E27FC236}">
                <a16:creationId xmlns:a16="http://schemas.microsoft.com/office/drawing/2014/main" id="{8F3D434D-329E-5E0B-DFE0-31A6DCCC6CFE}"/>
              </a:ext>
            </a:extLst>
          </p:cNvPr>
          <p:cNvGrpSpPr/>
          <p:nvPr/>
        </p:nvGrpSpPr>
        <p:grpSpPr>
          <a:xfrm>
            <a:off x="569544" y="1472311"/>
            <a:ext cx="7954789" cy="2671186"/>
            <a:chOff x="587045" y="1632232"/>
            <a:chExt cx="7954789" cy="2671186"/>
          </a:xfrm>
        </p:grpSpPr>
        <p:grpSp>
          <p:nvGrpSpPr>
            <p:cNvPr id="17" name="Group 16">
              <a:extLst>
                <a:ext uri="{FF2B5EF4-FFF2-40B4-BE49-F238E27FC236}">
                  <a16:creationId xmlns:a16="http://schemas.microsoft.com/office/drawing/2014/main" id="{37CD0A90-FD00-57EC-1AD8-533E7CAF969C}"/>
                </a:ext>
              </a:extLst>
            </p:cNvPr>
            <p:cNvGrpSpPr/>
            <p:nvPr/>
          </p:nvGrpSpPr>
          <p:grpSpPr>
            <a:xfrm>
              <a:off x="587045" y="1632232"/>
              <a:ext cx="7765217" cy="809885"/>
              <a:chOff x="587045" y="1632232"/>
              <a:chExt cx="7765217" cy="809885"/>
            </a:xfrm>
          </p:grpSpPr>
          <p:pic>
            <p:nvPicPr>
              <p:cNvPr id="5" name="Image 1" descr="preencoded.png"/>
              <p:cNvPicPr>
                <a:picLocks noChangeAspect="1"/>
              </p:cNvPicPr>
              <p:nvPr/>
            </p:nvPicPr>
            <p:blipFill>
              <a:blip r:embed="rId4"/>
              <a:stretch>
                <a:fillRect/>
              </a:stretch>
            </p:blipFill>
            <p:spPr>
              <a:xfrm>
                <a:off x="587045" y="1637123"/>
                <a:ext cx="797333" cy="804994"/>
              </a:xfrm>
              <a:prstGeom prst="rect">
                <a:avLst/>
              </a:prstGeom>
            </p:spPr>
          </p:pic>
          <p:sp>
            <p:nvSpPr>
              <p:cNvPr id="6" name="Text 2"/>
              <p:cNvSpPr/>
              <p:nvPr/>
            </p:nvSpPr>
            <p:spPr>
              <a:xfrm>
                <a:off x="1529220" y="1632232"/>
                <a:ext cx="2697837" cy="337185"/>
              </a:xfrm>
              <a:prstGeom prst="rect">
                <a:avLst/>
              </a:prstGeom>
              <a:noFill/>
              <a:ln/>
            </p:spPr>
            <p:txBody>
              <a:bodyPr wrap="none" lIns="0" tIns="0" rIns="0" bIns="0" rtlCol="0" anchor="t"/>
              <a:lstStyle/>
              <a:p>
                <a:pPr marL="0" indent="0" algn="l">
                  <a:lnSpc>
                    <a:spcPts val="26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Maximizing Player</a:t>
                </a:r>
                <a:endParaRPr lang="en-US" sz="1600" b="1" dirty="0"/>
              </a:p>
            </p:txBody>
          </p:sp>
          <p:sp>
            <p:nvSpPr>
              <p:cNvPr id="7" name="Text 3"/>
              <p:cNvSpPr/>
              <p:nvPr/>
            </p:nvSpPr>
            <p:spPr>
              <a:xfrm>
                <a:off x="1529219" y="1977514"/>
                <a:ext cx="6823043" cy="443948"/>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Seeks the highest value outcome, selecting moves that maximize score.</a:t>
                </a:r>
                <a:endParaRPr lang="en-US" sz="1600" dirty="0"/>
              </a:p>
            </p:txBody>
          </p:sp>
        </p:grpSp>
        <p:grpSp>
          <p:nvGrpSpPr>
            <p:cNvPr id="18" name="Group 17">
              <a:extLst>
                <a:ext uri="{FF2B5EF4-FFF2-40B4-BE49-F238E27FC236}">
                  <a16:creationId xmlns:a16="http://schemas.microsoft.com/office/drawing/2014/main" id="{0457CD12-E47F-D13B-12B1-F8D65C413917}"/>
                </a:ext>
              </a:extLst>
            </p:cNvPr>
            <p:cNvGrpSpPr/>
            <p:nvPr/>
          </p:nvGrpSpPr>
          <p:grpSpPr>
            <a:xfrm>
              <a:off x="611350" y="2470719"/>
              <a:ext cx="7930484" cy="878936"/>
              <a:chOff x="587044" y="2646406"/>
              <a:chExt cx="7459008" cy="878936"/>
            </a:xfrm>
          </p:grpSpPr>
          <p:pic>
            <p:nvPicPr>
              <p:cNvPr id="8" name="Image 2" descr="preencoded.png"/>
              <p:cNvPicPr>
                <a:picLocks noChangeAspect="1"/>
              </p:cNvPicPr>
              <p:nvPr/>
            </p:nvPicPr>
            <p:blipFill>
              <a:blip r:embed="rId5"/>
              <a:stretch>
                <a:fillRect/>
              </a:stretch>
            </p:blipFill>
            <p:spPr>
              <a:xfrm>
                <a:off x="587044" y="2720348"/>
                <a:ext cx="797333" cy="804994"/>
              </a:xfrm>
              <a:prstGeom prst="rect">
                <a:avLst/>
              </a:prstGeom>
            </p:spPr>
          </p:pic>
          <p:sp>
            <p:nvSpPr>
              <p:cNvPr id="9" name="Text 4"/>
              <p:cNvSpPr/>
              <p:nvPr/>
            </p:nvSpPr>
            <p:spPr>
              <a:xfrm>
                <a:off x="1529220" y="2646406"/>
                <a:ext cx="2722483" cy="337185"/>
              </a:xfrm>
              <a:prstGeom prst="rect">
                <a:avLst/>
              </a:prstGeom>
              <a:noFill/>
              <a:ln/>
            </p:spPr>
            <p:txBody>
              <a:bodyPr wrap="none" lIns="0" tIns="0" rIns="0" bIns="0" rtlCol="0" anchor="t"/>
              <a:lstStyle/>
              <a:p>
                <a:pPr marL="0" indent="0" algn="l">
                  <a:lnSpc>
                    <a:spcPts val="26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Minimizing Opponent</a:t>
                </a:r>
                <a:endParaRPr lang="en-US" sz="1600" b="1" dirty="0"/>
              </a:p>
            </p:txBody>
          </p:sp>
          <p:sp>
            <p:nvSpPr>
              <p:cNvPr id="10" name="Text 5"/>
              <p:cNvSpPr/>
              <p:nvPr/>
            </p:nvSpPr>
            <p:spPr>
              <a:xfrm>
                <a:off x="1529220" y="2930016"/>
                <a:ext cx="6516832" cy="443948"/>
              </a:xfrm>
              <a:prstGeom prst="rect">
                <a:avLst/>
              </a:prstGeom>
              <a:noFill/>
              <a:ln/>
            </p:spPr>
            <p:txBody>
              <a:bodyPr wrap="square" lIns="0" tIns="0" rIns="0" bIns="0" rtlCol="0" anchor="t"/>
              <a:lstStyle/>
              <a:p>
                <a:pPr marL="0" indent="0" algn="l">
                  <a:lnSpc>
                    <a:spcPts val="2700"/>
                  </a:lnSpc>
                  <a:buNone/>
                </a:pPr>
                <a:r>
                  <a:rPr lang="en-US" sz="1600" dirty="0">
                    <a:solidFill>
                      <a:srgbClr val="6F655D"/>
                    </a:solidFill>
                    <a:latin typeface="Public Sans" pitchFamily="34" charset="0"/>
                    <a:ea typeface="Public Sans" pitchFamily="34" charset="-122"/>
                    <a:cs typeface="Public Sans" pitchFamily="34" charset="-120"/>
                  </a:rPr>
                  <a:t>Assumes opponent plays optimally, trying to minimize the player's gains</a:t>
                </a:r>
                <a:r>
                  <a:rPr lang="en-US" sz="1400" dirty="0">
                    <a:solidFill>
                      <a:srgbClr val="6F655D"/>
                    </a:solidFill>
                    <a:latin typeface="Public Sans" pitchFamily="34" charset="0"/>
                    <a:ea typeface="Public Sans" pitchFamily="34" charset="-122"/>
                    <a:cs typeface="Public Sans" pitchFamily="34" charset="-120"/>
                  </a:rPr>
                  <a:t>.</a:t>
                </a:r>
                <a:endParaRPr lang="en-US" sz="1400" dirty="0"/>
              </a:p>
            </p:txBody>
          </p:sp>
        </p:grpSp>
        <p:grpSp>
          <p:nvGrpSpPr>
            <p:cNvPr id="19" name="Group 18">
              <a:extLst>
                <a:ext uri="{FF2B5EF4-FFF2-40B4-BE49-F238E27FC236}">
                  <a16:creationId xmlns:a16="http://schemas.microsoft.com/office/drawing/2014/main" id="{6795CAE3-9D75-5B21-269A-648244BCAFC9}"/>
                </a:ext>
              </a:extLst>
            </p:cNvPr>
            <p:cNvGrpSpPr/>
            <p:nvPr/>
          </p:nvGrpSpPr>
          <p:grpSpPr>
            <a:xfrm>
              <a:off x="623332" y="3290676"/>
              <a:ext cx="7918501" cy="1012742"/>
              <a:chOff x="587043" y="3649819"/>
              <a:chExt cx="7918501" cy="1012742"/>
            </a:xfrm>
          </p:grpSpPr>
          <p:pic>
            <p:nvPicPr>
              <p:cNvPr id="11" name="Image 3" descr="preencoded.png"/>
              <p:cNvPicPr>
                <a:picLocks noChangeAspect="1"/>
              </p:cNvPicPr>
              <p:nvPr/>
            </p:nvPicPr>
            <p:blipFill>
              <a:blip r:embed="rId6"/>
              <a:stretch>
                <a:fillRect/>
              </a:stretch>
            </p:blipFill>
            <p:spPr>
              <a:xfrm>
                <a:off x="587043" y="3780749"/>
                <a:ext cx="797333" cy="804994"/>
              </a:xfrm>
              <a:prstGeom prst="rect">
                <a:avLst/>
              </a:prstGeom>
            </p:spPr>
          </p:pic>
          <p:sp>
            <p:nvSpPr>
              <p:cNvPr id="12" name="Text 6"/>
              <p:cNvSpPr/>
              <p:nvPr/>
            </p:nvSpPr>
            <p:spPr>
              <a:xfrm>
                <a:off x="1553866" y="3649819"/>
                <a:ext cx="2697837" cy="337185"/>
              </a:xfrm>
              <a:prstGeom prst="rect">
                <a:avLst/>
              </a:prstGeom>
              <a:noFill/>
              <a:ln/>
            </p:spPr>
            <p:txBody>
              <a:bodyPr wrap="none" lIns="0" tIns="0" rIns="0" bIns="0" rtlCol="0" anchor="t"/>
              <a:lstStyle/>
              <a:p>
                <a:pPr marL="0" indent="0" algn="l">
                  <a:lnSpc>
                    <a:spcPts val="26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Optimal Strategy</a:t>
                </a:r>
                <a:endParaRPr lang="en-US" sz="1600" b="1" dirty="0"/>
              </a:p>
            </p:txBody>
          </p:sp>
          <p:sp>
            <p:nvSpPr>
              <p:cNvPr id="13" name="Text 7"/>
              <p:cNvSpPr/>
              <p:nvPr/>
            </p:nvSpPr>
            <p:spPr>
              <a:xfrm>
                <a:off x="1553865" y="3971998"/>
                <a:ext cx="6951679" cy="690563"/>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Recursively evaluates all possible game states to find the best move considering both sides.</a:t>
                </a:r>
                <a:endParaRPr lang="en-US" sz="1600" dirty="0"/>
              </a:p>
            </p:txBody>
          </p:sp>
        </p:grpSp>
      </p:grpSp>
      <p:sp>
        <p:nvSpPr>
          <p:cNvPr id="21" name="TextBox 20">
            <a:extLst>
              <a:ext uri="{FF2B5EF4-FFF2-40B4-BE49-F238E27FC236}">
                <a16:creationId xmlns:a16="http://schemas.microsoft.com/office/drawing/2014/main" id="{8B415D01-6294-2155-1A18-CF3D8C6C2068}"/>
              </a:ext>
            </a:extLst>
          </p:cNvPr>
          <p:cNvSpPr txBox="1"/>
          <p:nvPr/>
        </p:nvSpPr>
        <p:spPr>
          <a:xfrm>
            <a:off x="7702034" y="4498843"/>
            <a:ext cx="5486401" cy="561757"/>
          </a:xfrm>
          <a:prstGeom prst="rect">
            <a:avLst/>
          </a:prstGeom>
          <a:noFill/>
        </p:spPr>
        <p:txBody>
          <a:bodyPr wrap="square">
            <a:spAutoFit/>
          </a:bodyPr>
          <a:lstStyle/>
          <a:p>
            <a:pPr marL="0" indent="0">
              <a:lnSpc>
                <a:spcPts val="390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Alpha-Beta Pruning</a:t>
            </a:r>
            <a:endParaRPr lang="en-US" sz="3200" b="1" dirty="0">
              <a:latin typeface="Public Sans" panose="020B0604020202020204" charset="0"/>
            </a:endParaRPr>
          </a:p>
        </p:txBody>
      </p:sp>
      <p:grpSp>
        <p:nvGrpSpPr>
          <p:cNvPr id="22" name="Group 21">
            <a:extLst>
              <a:ext uri="{FF2B5EF4-FFF2-40B4-BE49-F238E27FC236}">
                <a16:creationId xmlns:a16="http://schemas.microsoft.com/office/drawing/2014/main" id="{83D58028-D0A0-3642-8714-9621FD001E5C}"/>
              </a:ext>
            </a:extLst>
          </p:cNvPr>
          <p:cNvGrpSpPr/>
          <p:nvPr/>
        </p:nvGrpSpPr>
        <p:grpSpPr>
          <a:xfrm>
            <a:off x="7760970" y="5174018"/>
            <a:ext cx="6562368" cy="2806099"/>
            <a:chOff x="461595" y="3120338"/>
            <a:chExt cx="6562368" cy="2806099"/>
          </a:xfrm>
        </p:grpSpPr>
        <p:sp>
          <p:nvSpPr>
            <p:cNvPr id="23" name="Text 1">
              <a:extLst>
                <a:ext uri="{FF2B5EF4-FFF2-40B4-BE49-F238E27FC236}">
                  <a16:creationId xmlns:a16="http://schemas.microsoft.com/office/drawing/2014/main" id="{82B13E92-A47A-5ABB-D8FC-EF4C865C1464}"/>
                </a:ext>
              </a:extLst>
            </p:cNvPr>
            <p:cNvSpPr/>
            <p:nvPr/>
          </p:nvSpPr>
          <p:spPr>
            <a:xfrm>
              <a:off x="461595" y="3120338"/>
              <a:ext cx="2590324" cy="249198"/>
            </a:xfrm>
            <a:prstGeom prst="rect">
              <a:avLst/>
            </a:prstGeom>
            <a:noFill/>
            <a:ln/>
          </p:spPr>
          <p:txBody>
            <a:bodyPr wrap="none" lIns="0" tIns="0" rIns="0" bIns="0" rtlCol="0" anchor="t"/>
            <a:lstStyle/>
            <a:p>
              <a:pPr marL="0" indent="0" algn="l">
                <a:lnSpc>
                  <a:spcPts val="1950"/>
                </a:lnSpc>
                <a:buNone/>
              </a:pPr>
              <a:r>
                <a:rPr lang="en-US" sz="1600" b="1" dirty="0">
                  <a:solidFill>
                    <a:srgbClr val="4B6981"/>
                  </a:solidFill>
                  <a:latin typeface="Playfair Display Semi Bold" pitchFamily="34" charset="0"/>
                  <a:ea typeface="Playfair Display Semi Bold" pitchFamily="34" charset="-122"/>
                  <a:cs typeface="Playfair Display Semi Bold" pitchFamily="34" charset="-120"/>
                </a:rPr>
                <a:t>Optimizing Min-Max Search</a:t>
              </a:r>
              <a:endParaRPr lang="en-US" sz="1600" b="1" dirty="0"/>
            </a:p>
          </p:txBody>
        </p:sp>
        <p:grpSp>
          <p:nvGrpSpPr>
            <p:cNvPr id="24" name="Group 23">
              <a:extLst>
                <a:ext uri="{FF2B5EF4-FFF2-40B4-BE49-F238E27FC236}">
                  <a16:creationId xmlns:a16="http://schemas.microsoft.com/office/drawing/2014/main" id="{EB10291C-2710-0602-1A8E-B2034312345A}"/>
                </a:ext>
              </a:extLst>
            </p:cNvPr>
            <p:cNvGrpSpPr/>
            <p:nvPr/>
          </p:nvGrpSpPr>
          <p:grpSpPr>
            <a:xfrm>
              <a:off x="461595" y="3600197"/>
              <a:ext cx="6562368" cy="997982"/>
              <a:chOff x="558284" y="1668661"/>
              <a:chExt cx="6562368" cy="997982"/>
            </a:xfrm>
          </p:grpSpPr>
          <p:sp>
            <p:nvSpPr>
              <p:cNvPr id="29" name="Shape 2">
                <a:extLst>
                  <a:ext uri="{FF2B5EF4-FFF2-40B4-BE49-F238E27FC236}">
                    <a16:creationId xmlns:a16="http://schemas.microsoft.com/office/drawing/2014/main" id="{5ED567A9-FB69-0CC0-C50C-4DC05F1AEC07}"/>
                  </a:ext>
                </a:extLst>
              </p:cNvPr>
              <p:cNvSpPr/>
              <p:nvPr/>
            </p:nvSpPr>
            <p:spPr>
              <a:xfrm>
                <a:off x="558284" y="1668661"/>
                <a:ext cx="6562368" cy="997982"/>
              </a:xfrm>
              <a:prstGeom prst="roundRect">
                <a:avLst>
                  <a:gd name="adj" fmla="val 6714"/>
                </a:avLst>
              </a:prstGeom>
              <a:solidFill>
                <a:srgbClr val="E1C2C2">
                  <a:alpha val="50000"/>
                </a:srgbClr>
              </a:solidFill>
              <a:ln w="7620">
                <a:solidFill>
                  <a:srgbClr val="C7A8A8"/>
                </a:solidFill>
                <a:prstDash val="solid"/>
              </a:ln>
              <a:effectLst>
                <a:outerShdw dist="13970" dir="2700000" algn="bl" rotWithShape="0">
                  <a:srgbClr val="C7A8A8">
                    <a:alpha val="100000"/>
                  </a:srgbClr>
                </a:outerShdw>
              </a:effectLst>
            </p:spPr>
          </p:sp>
          <p:sp>
            <p:nvSpPr>
              <p:cNvPr id="30" name="Text 3">
                <a:extLst>
                  <a:ext uri="{FF2B5EF4-FFF2-40B4-BE49-F238E27FC236}">
                    <a16:creationId xmlns:a16="http://schemas.microsoft.com/office/drawing/2014/main" id="{D77108A8-46DD-24B3-09D0-773C54622FD6}"/>
                  </a:ext>
                </a:extLst>
              </p:cNvPr>
              <p:cNvSpPr/>
              <p:nvPr/>
            </p:nvSpPr>
            <p:spPr>
              <a:xfrm>
                <a:off x="725329" y="1835706"/>
                <a:ext cx="1994059" cy="249198"/>
              </a:xfrm>
              <a:prstGeom prst="rect">
                <a:avLst/>
              </a:prstGeom>
              <a:noFill/>
              <a:ln/>
            </p:spPr>
            <p:txBody>
              <a:bodyPr wrap="none" lIns="0" tIns="0" rIns="0" bIns="0" rtlCol="0" anchor="t"/>
              <a:lstStyle/>
              <a:p>
                <a:pPr marL="0" indent="0" algn="l">
                  <a:lnSpc>
                    <a:spcPts val="1950"/>
                  </a:lnSpc>
                  <a:buNone/>
                </a:pPr>
                <a:r>
                  <a:rPr lang="en-US" sz="1600" b="1" dirty="0">
                    <a:solidFill>
                      <a:srgbClr val="000000"/>
                    </a:solidFill>
                    <a:latin typeface="Public Sans" panose="020B0604020202020204" charset="0"/>
                    <a:ea typeface="Playfair Display Semi Bold" pitchFamily="34" charset="-122"/>
                    <a:cs typeface="Playfair Display Semi Bold" pitchFamily="34" charset="-120"/>
                  </a:rPr>
                  <a:t>Alpha</a:t>
                </a:r>
                <a:endParaRPr lang="en-US" sz="1600" b="1" dirty="0">
                  <a:latin typeface="Public Sans" panose="020B0604020202020204" charset="0"/>
                </a:endParaRPr>
              </a:p>
            </p:txBody>
          </p:sp>
          <p:sp>
            <p:nvSpPr>
              <p:cNvPr id="31" name="Text 4">
                <a:extLst>
                  <a:ext uri="{FF2B5EF4-FFF2-40B4-BE49-F238E27FC236}">
                    <a16:creationId xmlns:a16="http://schemas.microsoft.com/office/drawing/2014/main" id="{2F99A4CF-5199-6002-91F4-608210EAF65B}"/>
                  </a:ext>
                </a:extLst>
              </p:cNvPr>
              <p:cNvSpPr/>
              <p:nvPr/>
            </p:nvSpPr>
            <p:spPr>
              <a:xfrm>
                <a:off x="725329" y="2244328"/>
                <a:ext cx="6228278" cy="255270"/>
              </a:xfrm>
              <a:prstGeom prst="rect">
                <a:avLst/>
              </a:prstGeom>
              <a:noFill/>
              <a:ln/>
            </p:spPr>
            <p:txBody>
              <a:bodyPr wrap="none" lIns="0" tIns="0" rIns="0" bIns="0" rtlCol="0" anchor="t"/>
              <a:lstStyle/>
              <a:p>
                <a:pPr marL="0" indent="0" algn="l">
                  <a:lnSpc>
                    <a:spcPts val="2000"/>
                  </a:lnSpc>
                  <a:buNone/>
                </a:pPr>
                <a:r>
                  <a:rPr lang="en-US" sz="1600" dirty="0">
                    <a:solidFill>
                      <a:srgbClr val="000000"/>
                    </a:solidFill>
                    <a:latin typeface="Public Sans" pitchFamily="34" charset="0"/>
                    <a:ea typeface="Public Sans" pitchFamily="34" charset="-122"/>
                    <a:cs typeface="Public Sans" pitchFamily="34" charset="-120"/>
                  </a:rPr>
                  <a:t>Best value for maximizer found so far</a:t>
                </a:r>
                <a:endParaRPr lang="en-US" sz="1600" dirty="0"/>
              </a:p>
            </p:txBody>
          </p:sp>
        </p:grpSp>
        <p:grpSp>
          <p:nvGrpSpPr>
            <p:cNvPr id="25" name="Group 24">
              <a:extLst>
                <a:ext uri="{FF2B5EF4-FFF2-40B4-BE49-F238E27FC236}">
                  <a16:creationId xmlns:a16="http://schemas.microsoft.com/office/drawing/2014/main" id="{375AFDEC-347E-DCEF-7691-730743B67D74}"/>
                </a:ext>
              </a:extLst>
            </p:cNvPr>
            <p:cNvGrpSpPr/>
            <p:nvPr/>
          </p:nvGrpSpPr>
          <p:grpSpPr>
            <a:xfrm>
              <a:off x="461595" y="4928455"/>
              <a:ext cx="6562368" cy="997982"/>
              <a:chOff x="558284" y="2826068"/>
              <a:chExt cx="6562368" cy="997982"/>
            </a:xfrm>
          </p:grpSpPr>
          <p:sp>
            <p:nvSpPr>
              <p:cNvPr id="26" name="Shape 5">
                <a:extLst>
                  <a:ext uri="{FF2B5EF4-FFF2-40B4-BE49-F238E27FC236}">
                    <a16:creationId xmlns:a16="http://schemas.microsoft.com/office/drawing/2014/main" id="{72D055F4-A797-6FC6-AB05-8FF63A150673}"/>
                  </a:ext>
                </a:extLst>
              </p:cNvPr>
              <p:cNvSpPr/>
              <p:nvPr/>
            </p:nvSpPr>
            <p:spPr>
              <a:xfrm>
                <a:off x="558284" y="2826068"/>
                <a:ext cx="6562368" cy="997982"/>
              </a:xfrm>
              <a:prstGeom prst="roundRect">
                <a:avLst>
                  <a:gd name="adj" fmla="val 6714"/>
                </a:avLst>
              </a:prstGeom>
              <a:solidFill>
                <a:srgbClr val="CCC4EC">
                  <a:alpha val="50000"/>
                </a:srgbClr>
              </a:solidFill>
              <a:ln w="7620">
                <a:solidFill>
                  <a:srgbClr val="B2AAD2"/>
                </a:solidFill>
                <a:prstDash val="solid"/>
              </a:ln>
              <a:effectLst>
                <a:outerShdw dist="13970" dir="2700000" algn="bl" rotWithShape="0">
                  <a:srgbClr val="B2AAD2">
                    <a:alpha val="100000"/>
                  </a:srgbClr>
                </a:outerShdw>
              </a:effectLst>
            </p:spPr>
          </p:sp>
          <p:sp>
            <p:nvSpPr>
              <p:cNvPr id="27" name="Text 6">
                <a:extLst>
                  <a:ext uri="{FF2B5EF4-FFF2-40B4-BE49-F238E27FC236}">
                    <a16:creationId xmlns:a16="http://schemas.microsoft.com/office/drawing/2014/main" id="{615E20A3-6B2C-0654-1DD7-0717628F62EF}"/>
                  </a:ext>
                </a:extLst>
              </p:cNvPr>
              <p:cNvSpPr/>
              <p:nvPr/>
            </p:nvSpPr>
            <p:spPr>
              <a:xfrm>
                <a:off x="725329" y="2993112"/>
                <a:ext cx="1994059" cy="249198"/>
              </a:xfrm>
              <a:prstGeom prst="rect">
                <a:avLst/>
              </a:prstGeom>
              <a:noFill/>
              <a:ln/>
            </p:spPr>
            <p:txBody>
              <a:bodyPr wrap="none" lIns="0" tIns="0" rIns="0" bIns="0" rtlCol="0" anchor="t"/>
              <a:lstStyle/>
              <a:p>
                <a:pPr marL="0" indent="0" algn="l">
                  <a:lnSpc>
                    <a:spcPts val="1950"/>
                  </a:lnSpc>
                  <a:buNone/>
                </a:pPr>
                <a:r>
                  <a:rPr lang="en-US" sz="1600" b="1" dirty="0">
                    <a:solidFill>
                      <a:srgbClr val="000000"/>
                    </a:solidFill>
                    <a:latin typeface="Public Sans" panose="020B0604020202020204" charset="0"/>
                    <a:ea typeface="Playfair Display Semi Bold" pitchFamily="34" charset="-122"/>
                    <a:cs typeface="Playfair Display Semi Bold" pitchFamily="34" charset="-120"/>
                  </a:rPr>
                  <a:t>Beta</a:t>
                </a:r>
                <a:endParaRPr lang="en-US" sz="1600" b="1" dirty="0">
                  <a:latin typeface="Public Sans" panose="020B0604020202020204" charset="0"/>
                </a:endParaRPr>
              </a:p>
            </p:txBody>
          </p:sp>
          <p:sp>
            <p:nvSpPr>
              <p:cNvPr id="28" name="Text 7">
                <a:extLst>
                  <a:ext uri="{FF2B5EF4-FFF2-40B4-BE49-F238E27FC236}">
                    <a16:creationId xmlns:a16="http://schemas.microsoft.com/office/drawing/2014/main" id="{167B2647-FC5F-88ED-B74E-C67B48DF4476}"/>
                  </a:ext>
                </a:extLst>
              </p:cNvPr>
              <p:cNvSpPr/>
              <p:nvPr/>
            </p:nvSpPr>
            <p:spPr>
              <a:xfrm>
                <a:off x="725329" y="3401735"/>
                <a:ext cx="6228278" cy="255270"/>
              </a:xfrm>
              <a:prstGeom prst="rect">
                <a:avLst/>
              </a:prstGeom>
              <a:noFill/>
              <a:ln/>
            </p:spPr>
            <p:txBody>
              <a:bodyPr wrap="none" lIns="0" tIns="0" rIns="0" bIns="0" rtlCol="0" anchor="t"/>
              <a:lstStyle/>
              <a:p>
                <a:pPr marL="0" indent="0" algn="l">
                  <a:lnSpc>
                    <a:spcPts val="2000"/>
                  </a:lnSpc>
                  <a:buNone/>
                </a:pPr>
                <a:r>
                  <a:rPr lang="en-US" sz="1600" dirty="0">
                    <a:solidFill>
                      <a:srgbClr val="000000"/>
                    </a:solidFill>
                    <a:latin typeface="Public Sans" pitchFamily="34" charset="0"/>
                    <a:ea typeface="Public Sans" pitchFamily="34" charset="-122"/>
                    <a:cs typeface="Public Sans" pitchFamily="34" charset="-120"/>
                  </a:rPr>
                  <a:t>Best value for minimizer found so far</a:t>
                </a:r>
                <a:endParaRPr lang="en-US" sz="1600" dirty="0"/>
              </a:p>
            </p:txBody>
          </p:sp>
        </p:grpSp>
      </p:grpSp>
      <p:pic>
        <p:nvPicPr>
          <p:cNvPr id="32" name="Image 0" descr="preencoded.png">
            <a:extLst>
              <a:ext uri="{FF2B5EF4-FFF2-40B4-BE49-F238E27FC236}">
                <a16:creationId xmlns:a16="http://schemas.microsoft.com/office/drawing/2014/main" id="{197F629F-1BFE-00B3-1385-759382FEAF32}"/>
              </a:ext>
            </a:extLst>
          </p:cNvPr>
          <p:cNvPicPr>
            <a:picLocks noChangeAspect="1"/>
          </p:cNvPicPr>
          <p:nvPr/>
        </p:nvPicPr>
        <p:blipFill>
          <a:blip r:embed="rId3"/>
          <a:stretch>
            <a:fillRect/>
          </a:stretch>
        </p:blipFill>
        <p:spPr>
          <a:xfrm flipH="1">
            <a:off x="-1277" y="4317883"/>
            <a:ext cx="5832088" cy="391171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906" y="734497"/>
            <a:ext cx="5492591" cy="686514"/>
          </a:xfrm>
          <a:prstGeom prst="rect">
            <a:avLst/>
          </a:prstGeom>
          <a:noFill/>
          <a:ln/>
        </p:spPr>
        <p:txBody>
          <a:bodyPr wrap="none" lIns="0" tIns="0" rIns="0" bIns="0" rtlCol="0" anchor="t"/>
          <a:lstStyle/>
          <a:p>
            <a:pPr marL="0" indent="0" algn="l">
              <a:lnSpc>
                <a:spcPts val="540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AI in Games</a:t>
            </a:r>
            <a:endParaRPr lang="en-US" sz="3200" b="1" dirty="0">
              <a:latin typeface="Public Sans" panose="020B0604020202020204" charset="0"/>
            </a:endParaRPr>
          </a:p>
        </p:txBody>
      </p:sp>
      <p:sp>
        <p:nvSpPr>
          <p:cNvPr id="3" name="Text 1"/>
          <p:cNvSpPr/>
          <p:nvPr/>
        </p:nvSpPr>
        <p:spPr>
          <a:xfrm>
            <a:off x="768787" y="1640682"/>
            <a:ext cx="13092589" cy="702945"/>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Games exemplify AI challenges: limited information, competitive opponents, and massive decision spaces. Different games require tailored strategies.</a:t>
            </a:r>
            <a:endParaRPr lang="en-US" sz="1600" dirty="0"/>
          </a:p>
        </p:txBody>
      </p:sp>
      <p:pic>
        <p:nvPicPr>
          <p:cNvPr id="4" name="Image 0" descr="preencoded.png"/>
          <p:cNvPicPr>
            <a:picLocks noChangeAspect="1"/>
          </p:cNvPicPr>
          <p:nvPr/>
        </p:nvPicPr>
        <p:blipFill>
          <a:blip r:embed="rId3"/>
          <a:stretch>
            <a:fillRect/>
          </a:stretch>
        </p:blipFill>
        <p:spPr>
          <a:xfrm>
            <a:off x="768906" y="2475429"/>
            <a:ext cx="4181118" cy="2918935"/>
          </a:xfrm>
          <a:prstGeom prst="rect">
            <a:avLst/>
          </a:prstGeom>
        </p:spPr>
      </p:pic>
      <p:sp>
        <p:nvSpPr>
          <p:cNvPr id="5" name="Text 2"/>
          <p:cNvSpPr/>
          <p:nvPr/>
        </p:nvSpPr>
        <p:spPr>
          <a:xfrm>
            <a:off x="768787" y="5759067"/>
            <a:ext cx="2746296" cy="343257"/>
          </a:xfrm>
          <a:prstGeom prst="rect">
            <a:avLst/>
          </a:prstGeom>
          <a:noFill/>
          <a:ln/>
        </p:spPr>
        <p:txBody>
          <a:bodyPr wrap="none" lIns="0" tIns="0" rIns="0" bIns="0" rtlCol="0" anchor="t"/>
          <a:lstStyle/>
          <a:p>
            <a:pPr marL="0" indent="0" algn="l">
              <a:lnSpc>
                <a:spcPts val="2700"/>
              </a:lnSpc>
              <a:buNone/>
            </a:pPr>
            <a:r>
              <a:rPr lang="en-US" sz="2150" b="1" dirty="0">
                <a:solidFill>
                  <a:srgbClr val="6F655D"/>
                </a:solidFill>
                <a:latin typeface="Playfair Display Semi Bold" pitchFamily="34" charset="0"/>
                <a:ea typeface="Playfair Display Semi Bold" pitchFamily="34" charset="-122"/>
                <a:cs typeface="Playfair Display Semi Bold" pitchFamily="34" charset="-120"/>
              </a:rPr>
              <a:t>Tic Tac Toe</a:t>
            </a:r>
            <a:endParaRPr lang="en-US" sz="2150" b="1" dirty="0"/>
          </a:p>
        </p:txBody>
      </p:sp>
      <p:sp>
        <p:nvSpPr>
          <p:cNvPr id="6" name="Text 3"/>
          <p:cNvSpPr/>
          <p:nvPr/>
        </p:nvSpPr>
        <p:spPr>
          <a:xfrm>
            <a:off x="768787" y="6323270"/>
            <a:ext cx="4181118" cy="1405890"/>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Simple perfect-information game. Min-Max solves it completely, leading to draw with optimal play. Demonstrates basic game-tree evaluation.</a:t>
            </a:r>
            <a:endParaRPr lang="en-US" sz="1600" dirty="0"/>
          </a:p>
        </p:txBody>
      </p:sp>
      <p:pic>
        <p:nvPicPr>
          <p:cNvPr id="7" name="Image 1" descr="preencoded.png"/>
          <p:cNvPicPr>
            <a:picLocks noChangeAspect="1"/>
          </p:cNvPicPr>
          <p:nvPr/>
        </p:nvPicPr>
        <p:blipFill>
          <a:blip r:embed="rId4"/>
          <a:stretch>
            <a:fillRect/>
          </a:stretch>
        </p:blipFill>
        <p:spPr>
          <a:xfrm>
            <a:off x="5224582" y="2475429"/>
            <a:ext cx="4181118" cy="2918935"/>
          </a:xfrm>
          <a:prstGeom prst="rect">
            <a:avLst/>
          </a:prstGeom>
        </p:spPr>
      </p:pic>
      <p:sp>
        <p:nvSpPr>
          <p:cNvPr id="8" name="Text 4"/>
          <p:cNvSpPr/>
          <p:nvPr/>
        </p:nvSpPr>
        <p:spPr>
          <a:xfrm>
            <a:off x="5224522" y="5759066"/>
            <a:ext cx="2746296" cy="343257"/>
          </a:xfrm>
          <a:prstGeom prst="rect">
            <a:avLst/>
          </a:prstGeom>
          <a:noFill/>
          <a:ln/>
        </p:spPr>
        <p:txBody>
          <a:bodyPr wrap="none" lIns="0" tIns="0" rIns="0" bIns="0" rtlCol="0" anchor="t"/>
          <a:lstStyle/>
          <a:p>
            <a:pPr marL="0" indent="0" algn="l">
              <a:lnSpc>
                <a:spcPts val="2700"/>
              </a:lnSpc>
              <a:buNone/>
            </a:pPr>
            <a:r>
              <a:rPr lang="en-US" sz="2150" b="1" dirty="0">
                <a:solidFill>
                  <a:srgbClr val="6F655D"/>
                </a:solidFill>
                <a:latin typeface="Playfair Display Semi Bold" pitchFamily="34" charset="0"/>
                <a:ea typeface="Playfair Display Semi Bold" pitchFamily="34" charset="-122"/>
                <a:cs typeface="Playfair Display Semi Bold" pitchFamily="34" charset="-120"/>
              </a:rPr>
              <a:t>Chess</a:t>
            </a:r>
            <a:endParaRPr lang="en-US" sz="2150" b="1" dirty="0"/>
          </a:p>
        </p:txBody>
      </p:sp>
      <p:sp>
        <p:nvSpPr>
          <p:cNvPr id="9" name="Text 5"/>
          <p:cNvSpPr/>
          <p:nvPr/>
        </p:nvSpPr>
        <p:spPr>
          <a:xfrm>
            <a:off x="5224522" y="6323270"/>
            <a:ext cx="4181118" cy="1405890"/>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Enormous search space (10^120 possible games). Combines Min-Max with alpha-beta pruning, heuristic evaluation, and opening/endgame databases.</a:t>
            </a:r>
            <a:endParaRPr lang="en-US" sz="1600" dirty="0"/>
          </a:p>
        </p:txBody>
      </p:sp>
      <p:pic>
        <p:nvPicPr>
          <p:cNvPr id="10" name="Image 2" descr="preencoded.png"/>
          <p:cNvPicPr>
            <a:picLocks noChangeAspect="1"/>
          </p:cNvPicPr>
          <p:nvPr/>
        </p:nvPicPr>
        <p:blipFill>
          <a:blip r:embed="rId5"/>
          <a:stretch>
            <a:fillRect/>
          </a:stretch>
        </p:blipFill>
        <p:spPr>
          <a:xfrm>
            <a:off x="9680258" y="2475429"/>
            <a:ext cx="4181118" cy="2918935"/>
          </a:xfrm>
          <a:prstGeom prst="rect">
            <a:avLst/>
          </a:prstGeom>
        </p:spPr>
      </p:pic>
      <p:sp>
        <p:nvSpPr>
          <p:cNvPr id="11" name="Text 6"/>
          <p:cNvSpPr/>
          <p:nvPr/>
        </p:nvSpPr>
        <p:spPr>
          <a:xfrm>
            <a:off x="9680257" y="5759065"/>
            <a:ext cx="2746296" cy="343257"/>
          </a:xfrm>
          <a:prstGeom prst="rect">
            <a:avLst/>
          </a:prstGeom>
          <a:noFill/>
          <a:ln/>
        </p:spPr>
        <p:txBody>
          <a:bodyPr wrap="none" lIns="0" tIns="0" rIns="0" bIns="0" rtlCol="0" anchor="t"/>
          <a:lstStyle/>
          <a:p>
            <a:pPr marL="0" indent="0" algn="l">
              <a:lnSpc>
                <a:spcPts val="2700"/>
              </a:lnSpc>
              <a:buNone/>
            </a:pPr>
            <a:r>
              <a:rPr lang="en-US" sz="2150" b="1" dirty="0">
                <a:solidFill>
                  <a:srgbClr val="6F655D"/>
                </a:solidFill>
                <a:latin typeface="Playfair Display Semi Bold" pitchFamily="34" charset="0"/>
                <a:ea typeface="Playfair Display Semi Bold" pitchFamily="34" charset="-122"/>
                <a:cs typeface="Playfair Display Semi Bold" pitchFamily="34" charset="-120"/>
              </a:rPr>
              <a:t>Rock Paper Scissors</a:t>
            </a:r>
            <a:endParaRPr lang="en-US" sz="2150" b="1" dirty="0"/>
          </a:p>
        </p:txBody>
      </p:sp>
      <p:sp>
        <p:nvSpPr>
          <p:cNvPr id="12" name="Text 7"/>
          <p:cNvSpPr/>
          <p:nvPr/>
        </p:nvSpPr>
        <p:spPr>
          <a:xfrm>
            <a:off x="9680258" y="6323270"/>
            <a:ext cx="4181118" cy="1405890"/>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Simple probabilistic game enhanced with AI using Markov-chain prediction and pattern-based counter moves. </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89" y="974128"/>
            <a:ext cx="7556421" cy="934284"/>
          </a:xfrm>
          <a:prstGeom prst="rect">
            <a:avLst/>
          </a:prstGeom>
          <a:noFill/>
          <a:ln/>
        </p:spPr>
        <p:txBody>
          <a:bodyPr wrap="squar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Constraints in Artificial Intelligence</a:t>
            </a:r>
            <a:endParaRPr lang="en-US" sz="3200" b="1" dirty="0">
              <a:latin typeface="Public Sans" panose="020B0604020202020204" charset="0"/>
            </a:endParaRPr>
          </a:p>
        </p:txBody>
      </p:sp>
      <p:sp>
        <p:nvSpPr>
          <p:cNvPr id="4" name="Text 1"/>
          <p:cNvSpPr/>
          <p:nvPr/>
        </p:nvSpPr>
        <p:spPr>
          <a:xfrm>
            <a:off x="793790" y="2437924"/>
            <a:ext cx="7556421" cy="1088708"/>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Constraints define restrictions or requirements that solutions must satisfy. They're essential for modeling real-world problems and guide AI systems toward valid, practical answers.</a:t>
            </a:r>
            <a:endParaRPr lang="en-US" sz="1600" dirty="0"/>
          </a:p>
        </p:txBody>
      </p:sp>
      <p:sp>
        <p:nvSpPr>
          <p:cNvPr id="5" name="Shape 2"/>
          <p:cNvSpPr/>
          <p:nvPr/>
        </p:nvSpPr>
        <p:spPr>
          <a:xfrm>
            <a:off x="793790" y="3781782"/>
            <a:ext cx="510302" cy="510302"/>
          </a:xfrm>
          <a:prstGeom prst="roundRect">
            <a:avLst>
              <a:gd name="adj" fmla="val 18669"/>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6" name="Text 3"/>
          <p:cNvSpPr/>
          <p:nvPr/>
        </p:nvSpPr>
        <p:spPr>
          <a:xfrm>
            <a:off x="1530906" y="3859649"/>
            <a:ext cx="308931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Why Constraints Matter</a:t>
            </a:r>
            <a:endParaRPr lang="en-US" sz="2200" dirty="0"/>
          </a:p>
        </p:txBody>
      </p:sp>
      <p:sp>
        <p:nvSpPr>
          <p:cNvPr id="7" name="Text 4"/>
          <p:cNvSpPr/>
          <p:nvPr/>
        </p:nvSpPr>
        <p:spPr>
          <a:xfrm>
            <a:off x="1530906" y="4350068"/>
            <a:ext cx="6819305" cy="1088708"/>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They reduce the search space dramatically, making problems computationally tractable and ensuring solutions meet domain requirements.</a:t>
            </a:r>
            <a:endParaRPr lang="en-US" sz="1600" dirty="0"/>
          </a:p>
        </p:txBody>
      </p:sp>
      <p:sp>
        <p:nvSpPr>
          <p:cNvPr id="8" name="Shape 5"/>
          <p:cNvSpPr/>
          <p:nvPr/>
        </p:nvSpPr>
        <p:spPr>
          <a:xfrm>
            <a:off x="793790" y="5892403"/>
            <a:ext cx="510302" cy="510302"/>
          </a:xfrm>
          <a:prstGeom prst="roundRect">
            <a:avLst>
              <a:gd name="adj" fmla="val 18669"/>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9" name="Text 6"/>
          <p:cNvSpPr/>
          <p:nvPr/>
        </p:nvSpPr>
        <p:spPr>
          <a:xfrm>
            <a:off x="1530906" y="5970270"/>
            <a:ext cx="5044559"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Constraint Satisfaction Problems (CSP)</a:t>
            </a:r>
            <a:endParaRPr lang="en-US" sz="2200" dirty="0"/>
          </a:p>
        </p:txBody>
      </p:sp>
      <p:sp>
        <p:nvSpPr>
          <p:cNvPr id="10" name="Text 7"/>
          <p:cNvSpPr/>
          <p:nvPr/>
        </p:nvSpPr>
        <p:spPr>
          <a:xfrm>
            <a:off x="1530906" y="6460688"/>
            <a:ext cx="6819305" cy="1088708"/>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Consist of variables, domains (allowed values), and constraints. Solving CSPs is fundamental to scheduling, planning, and configuration tasks.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30076"/>
          </a:xfrm>
          <a:prstGeom prst="rect">
            <a:avLst/>
          </a:prstGeom>
        </p:spPr>
      </p:pic>
      <p:sp>
        <p:nvSpPr>
          <p:cNvPr id="3" name="Text 0"/>
          <p:cNvSpPr/>
          <p:nvPr/>
        </p:nvSpPr>
        <p:spPr>
          <a:xfrm>
            <a:off x="693658" y="161136"/>
            <a:ext cx="4954905" cy="619363"/>
          </a:xfrm>
          <a:prstGeom prst="rect">
            <a:avLst/>
          </a:prstGeom>
          <a:noFill/>
          <a:ln/>
        </p:spPr>
        <p:txBody>
          <a:bodyPr wrap="none" lIns="0" tIns="0" rIns="0" bIns="0" rtlCol="0" anchor="t"/>
          <a:lstStyle/>
          <a:p>
            <a:pPr marL="0" indent="0" algn="l">
              <a:lnSpc>
                <a:spcPts val="4850"/>
              </a:lnSpc>
              <a:buNone/>
            </a:pPr>
            <a:r>
              <a:rPr lang="en-US" sz="3000" b="1" dirty="0">
                <a:solidFill>
                  <a:srgbClr val="4B6981"/>
                </a:solidFill>
                <a:latin typeface="Public Sans" panose="020B0604020202020204" charset="0"/>
                <a:ea typeface="Playfair Display Semi Bold" pitchFamily="34" charset="-122"/>
                <a:cs typeface="Playfair Display Semi Bold" pitchFamily="34" charset="-120"/>
              </a:rPr>
              <a:t>Types of </a:t>
            </a:r>
            <a:r>
              <a:rPr lang="en-US" sz="3200" b="1" dirty="0">
                <a:solidFill>
                  <a:srgbClr val="4B6981"/>
                </a:solidFill>
                <a:latin typeface="Public Sans" panose="020B0604020202020204" charset="0"/>
                <a:ea typeface="Playfair Display Semi Bold" pitchFamily="34" charset="-122"/>
                <a:cs typeface="Playfair Display Semi Bold" pitchFamily="34" charset="-120"/>
              </a:rPr>
              <a:t>Constraints</a:t>
            </a:r>
            <a:endParaRPr lang="en-US" sz="3200" b="1" dirty="0">
              <a:latin typeface="Public Sans" panose="020B0604020202020204" charset="0"/>
            </a:endParaRPr>
          </a:p>
        </p:txBody>
      </p:sp>
      <p:sp>
        <p:nvSpPr>
          <p:cNvPr id="4" name="Text 1"/>
          <p:cNvSpPr/>
          <p:nvPr/>
        </p:nvSpPr>
        <p:spPr>
          <a:xfrm>
            <a:off x="693658" y="780192"/>
            <a:ext cx="7756684" cy="634365"/>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Constraints are classified by scope and complexity, each serving different purposes in constraint satisfaction problems.</a:t>
            </a:r>
            <a:endParaRPr lang="en-US" sz="1600" dirty="0"/>
          </a:p>
        </p:txBody>
      </p:sp>
      <p:grpSp>
        <p:nvGrpSpPr>
          <p:cNvPr id="23" name="Group 22">
            <a:extLst>
              <a:ext uri="{FF2B5EF4-FFF2-40B4-BE49-F238E27FC236}">
                <a16:creationId xmlns:a16="http://schemas.microsoft.com/office/drawing/2014/main" id="{86588117-3AD8-EB88-E203-F752A91B6C89}"/>
              </a:ext>
            </a:extLst>
          </p:cNvPr>
          <p:cNvGrpSpPr/>
          <p:nvPr/>
        </p:nvGrpSpPr>
        <p:grpSpPr>
          <a:xfrm>
            <a:off x="667940" y="1362244"/>
            <a:ext cx="3779282" cy="1730136"/>
            <a:chOff x="663297" y="2521208"/>
            <a:chExt cx="3779282" cy="1773890"/>
          </a:xfrm>
        </p:grpSpPr>
        <p:sp>
          <p:nvSpPr>
            <p:cNvPr id="5" name="Shape 2"/>
            <p:cNvSpPr/>
            <p:nvPr/>
          </p:nvSpPr>
          <p:spPr>
            <a:xfrm>
              <a:off x="663297" y="2521208"/>
              <a:ext cx="3779282" cy="1773890"/>
            </a:xfrm>
            <a:prstGeom prst="roundRect">
              <a:avLst>
                <a:gd name="adj" fmla="val 2869"/>
              </a:avLst>
            </a:prstGeom>
            <a:solidFill>
              <a:srgbClr val="F0DEDC"/>
            </a:solidFill>
            <a:ln w="7620">
              <a:solidFill>
                <a:srgbClr val="E1C2C2"/>
              </a:solidFill>
              <a:prstDash val="solid"/>
            </a:ln>
            <a:effectLst>
              <a:outerShdw dist="17780" dir="2700000" algn="bl" rotWithShape="0">
                <a:srgbClr val="E1C2C2">
                  <a:alpha val="100000"/>
                </a:srgbClr>
              </a:outerShdw>
            </a:effectLst>
          </p:spPr>
          <p:txBody>
            <a:bodyPr/>
            <a:lstStyle/>
            <a:p>
              <a:endParaRPr lang="en-US" dirty="0"/>
            </a:p>
          </p:txBody>
        </p:sp>
        <p:sp>
          <p:nvSpPr>
            <p:cNvPr id="8" name="Text 4"/>
            <p:cNvSpPr/>
            <p:nvPr/>
          </p:nvSpPr>
          <p:spPr>
            <a:xfrm>
              <a:off x="869037" y="2754096"/>
              <a:ext cx="2477453" cy="309682"/>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Public Sans" panose="020B0604020202020204" charset="0"/>
                  <a:ea typeface="Playfair Display Semi Bold" pitchFamily="34" charset="-122"/>
                  <a:cs typeface="Playfair Display Semi Bold" pitchFamily="34" charset="-120"/>
                </a:rPr>
                <a:t>Unary Constraints</a:t>
              </a:r>
              <a:endParaRPr lang="en-US" sz="1950" b="1" dirty="0">
                <a:latin typeface="Public Sans" panose="020B0604020202020204" charset="0"/>
              </a:endParaRPr>
            </a:p>
          </p:txBody>
        </p:sp>
        <p:sp>
          <p:nvSpPr>
            <p:cNvPr id="9" name="Text 5"/>
            <p:cNvSpPr/>
            <p:nvPr/>
          </p:nvSpPr>
          <p:spPr>
            <a:xfrm>
              <a:off x="869037" y="3182602"/>
              <a:ext cx="3367802" cy="951548"/>
            </a:xfrm>
            <a:prstGeom prst="rect">
              <a:avLst/>
            </a:prstGeom>
            <a:noFill/>
            <a:ln/>
          </p:spPr>
          <p:txBody>
            <a:bodyPr wrap="square" lIns="0" tIns="0" rIns="0" bIns="0" rtlCol="0" anchor="t"/>
            <a:lstStyle/>
            <a:p>
              <a:pPr marL="0" indent="0" algn="l">
                <a:buNone/>
              </a:pPr>
              <a:r>
                <a:rPr lang="en-US" sz="1600" dirty="0">
                  <a:solidFill>
                    <a:srgbClr val="000000"/>
                  </a:solidFill>
                  <a:latin typeface="Public Sans" pitchFamily="34" charset="0"/>
                  <a:ea typeface="Public Sans" pitchFamily="34" charset="-122"/>
                  <a:cs typeface="Public Sans" pitchFamily="34" charset="-120"/>
                </a:rPr>
                <a:t>Restrict a single variable. Example: X ≠ 3 limits one variable's possible values.</a:t>
              </a:r>
              <a:endParaRPr lang="en-US" sz="1600" dirty="0"/>
            </a:p>
          </p:txBody>
        </p:sp>
      </p:grpSp>
      <p:grpSp>
        <p:nvGrpSpPr>
          <p:cNvPr id="21" name="Group 20">
            <a:extLst>
              <a:ext uri="{FF2B5EF4-FFF2-40B4-BE49-F238E27FC236}">
                <a16:creationId xmlns:a16="http://schemas.microsoft.com/office/drawing/2014/main" id="{196A7645-92C5-FA17-A2F7-8E9C78AA5351}"/>
              </a:ext>
            </a:extLst>
          </p:cNvPr>
          <p:cNvGrpSpPr/>
          <p:nvPr/>
        </p:nvGrpSpPr>
        <p:grpSpPr>
          <a:xfrm>
            <a:off x="4650386" y="1379204"/>
            <a:ext cx="3779282" cy="1893672"/>
            <a:chOff x="4648319" y="3120645"/>
            <a:chExt cx="3779282" cy="1893672"/>
          </a:xfrm>
        </p:grpSpPr>
        <p:sp>
          <p:nvSpPr>
            <p:cNvPr id="10" name="Shape 6"/>
            <p:cNvSpPr/>
            <p:nvPr/>
          </p:nvSpPr>
          <p:spPr>
            <a:xfrm>
              <a:off x="4648319" y="3120645"/>
              <a:ext cx="3779282" cy="1730136"/>
            </a:xfrm>
            <a:prstGeom prst="roundRect">
              <a:avLst>
                <a:gd name="adj" fmla="val 2869"/>
              </a:avLst>
            </a:prstGeom>
            <a:solidFill>
              <a:srgbClr val="F0DEDC"/>
            </a:solidFill>
            <a:ln w="7620">
              <a:solidFill>
                <a:srgbClr val="CCC4EC"/>
              </a:solidFill>
              <a:prstDash val="solid"/>
            </a:ln>
            <a:effectLst>
              <a:outerShdw dist="17780" dir="2700000" algn="bl" rotWithShape="0">
                <a:srgbClr val="CCC4EC">
                  <a:alpha val="100000"/>
                </a:srgbClr>
              </a:outerShdw>
            </a:effectLst>
          </p:spPr>
        </p:sp>
        <p:sp>
          <p:nvSpPr>
            <p:cNvPr id="13" name="Text 8"/>
            <p:cNvSpPr/>
            <p:nvPr/>
          </p:nvSpPr>
          <p:spPr>
            <a:xfrm>
              <a:off x="4876800" y="3317081"/>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Public Sans" panose="020B0604020202020204" charset="0"/>
                  <a:ea typeface="Playfair Display Semi Bold" pitchFamily="34" charset="-122"/>
                  <a:cs typeface="Playfair Display Semi Bold" pitchFamily="34" charset="-120"/>
                </a:rPr>
                <a:t>Binary Constraints</a:t>
              </a:r>
              <a:endParaRPr lang="en-US" sz="1950" dirty="0">
                <a:latin typeface="Public Sans" panose="020B0604020202020204" charset="0"/>
              </a:endParaRPr>
            </a:p>
          </p:txBody>
        </p:sp>
        <p:sp>
          <p:nvSpPr>
            <p:cNvPr id="14" name="Text 9"/>
            <p:cNvSpPr/>
            <p:nvPr/>
          </p:nvSpPr>
          <p:spPr>
            <a:xfrm>
              <a:off x="4876800" y="3745587"/>
              <a:ext cx="3367802" cy="1268730"/>
            </a:xfrm>
            <a:prstGeom prst="rect">
              <a:avLst/>
            </a:prstGeom>
            <a:noFill/>
            <a:ln/>
          </p:spPr>
          <p:txBody>
            <a:bodyPr wrap="square" lIns="0" tIns="0" rIns="0" bIns="0" rtlCol="0" anchor="t"/>
            <a:lstStyle/>
            <a:p>
              <a:pPr marL="0" indent="0" algn="l">
                <a:buNone/>
              </a:pPr>
              <a:r>
                <a:rPr lang="en-US" sz="1600" dirty="0">
                  <a:solidFill>
                    <a:srgbClr val="000000"/>
                  </a:solidFill>
                  <a:latin typeface="Public Sans" pitchFamily="34" charset="0"/>
                  <a:ea typeface="Public Sans" pitchFamily="34" charset="-122"/>
                  <a:cs typeface="Public Sans" pitchFamily="34" charset="-120"/>
                </a:rPr>
                <a:t>Involve relationships between two variables. Example: X &lt; Y ensures one variable relates correctly to another.</a:t>
              </a:r>
              <a:endParaRPr lang="en-US" sz="1600" dirty="0"/>
            </a:p>
          </p:txBody>
        </p:sp>
      </p:grpSp>
      <p:grpSp>
        <p:nvGrpSpPr>
          <p:cNvPr id="22" name="Group 21">
            <a:extLst>
              <a:ext uri="{FF2B5EF4-FFF2-40B4-BE49-F238E27FC236}">
                <a16:creationId xmlns:a16="http://schemas.microsoft.com/office/drawing/2014/main" id="{4FE3E43F-DD12-E164-0A93-63782085D5F8}"/>
              </a:ext>
            </a:extLst>
          </p:cNvPr>
          <p:cNvGrpSpPr/>
          <p:nvPr/>
        </p:nvGrpSpPr>
        <p:grpSpPr>
          <a:xfrm>
            <a:off x="641389" y="3255211"/>
            <a:ext cx="7756684" cy="1268730"/>
            <a:chOff x="766167" y="6210964"/>
            <a:chExt cx="7756684" cy="1268730"/>
          </a:xfrm>
        </p:grpSpPr>
        <p:sp>
          <p:nvSpPr>
            <p:cNvPr id="15" name="Shape 10"/>
            <p:cNvSpPr/>
            <p:nvPr/>
          </p:nvSpPr>
          <p:spPr>
            <a:xfrm>
              <a:off x="766167" y="6210964"/>
              <a:ext cx="7756684" cy="1268730"/>
            </a:xfrm>
            <a:prstGeom prst="roundRect">
              <a:avLst>
                <a:gd name="adj" fmla="val 3672"/>
              </a:avLst>
            </a:prstGeom>
            <a:solidFill>
              <a:srgbClr val="F0DEDC"/>
            </a:solidFill>
            <a:ln w="7620">
              <a:solidFill>
                <a:srgbClr val="B4DAE4"/>
              </a:solidFill>
              <a:prstDash val="solid"/>
            </a:ln>
            <a:effectLst>
              <a:outerShdw dist="17780" dir="2700000" algn="bl" rotWithShape="0">
                <a:srgbClr val="B4DAE4">
                  <a:alpha val="100000"/>
                </a:srgbClr>
              </a:outerShdw>
            </a:effectLst>
          </p:spPr>
        </p:sp>
        <p:sp>
          <p:nvSpPr>
            <p:cNvPr id="18" name="Text 12"/>
            <p:cNvSpPr/>
            <p:nvPr/>
          </p:nvSpPr>
          <p:spPr>
            <a:xfrm>
              <a:off x="899398" y="6416516"/>
              <a:ext cx="2477453" cy="309682"/>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Public Sans" panose="020B0604020202020204" charset="0"/>
                  <a:ea typeface="Playfair Display Semi Bold" pitchFamily="34" charset="-122"/>
                  <a:cs typeface="Playfair Display Semi Bold" pitchFamily="34" charset="-120"/>
                </a:rPr>
                <a:t>Global Constraints</a:t>
              </a:r>
              <a:endParaRPr lang="en-US" sz="1950" b="1" dirty="0">
                <a:latin typeface="Public Sans" panose="020B0604020202020204" charset="0"/>
              </a:endParaRPr>
            </a:p>
          </p:txBody>
        </p:sp>
        <p:sp>
          <p:nvSpPr>
            <p:cNvPr id="19" name="Text 13"/>
            <p:cNvSpPr/>
            <p:nvPr/>
          </p:nvSpPr>
          <p:spPr>
            <a:xfrm>
              <a:off x="899398" y="6845022"/>
              <a:ext cx="7345204" cy="634365"/>
            </a:xfrm>
            <a:prstGeom prst="rect">
              <a:avLst/>
            </a:prstGeom>
            <a:noFill/>
            <a:ln/>
          </p:spPr>
          <p:txBody>
            <a:bodyPr wrap="square" lIns="0" tIns="0" rIns="0" bIns="0" rtlCol="0" anchor="t"/>
            <a:lstStyle/>
            <a:p>
              <a:pPr marL="0" indent="0" algn="l">
                <a:buNone/>
              </a:pPr>
              <a:r>
                <a:rPr lang="en-US" sz="1600" dirty="0">
                  <a:solidFill>
                    <a:srgbClr val="000000"/>
                  </a:solidFill>
                  <a:latin typeface="Public Sans" pitchFamily="34" charset="0"/>
                  <a:ea typeface="Public Sans" pitchFamily="34" charset="-122"/>
                  <a:cs typeface="Public Sans" pitchFamily="34" charset="-120"/>
                </a:rPr>
                <a:t>Restrict multiple variables simultaneously. Example: All variables in a set must have different values (all-different constraint).</a:t>
              </a:r>
              <a:endParaRPr lang="en-US" sz="1600" dirty="0"/>
            </a:p>
          </p:txBody>
        </p:sp>
      </p:grpSp>
      <p:sp>
        <p:nvSpPr>
          <p:cNvPr id="25" name="Text 0">
            <a:extLst>
              <a:ext uri="{FF2B5EF4-FFF2-40B4-BE49-F238E27FC236}">
                <a16:creationId xmlns:a16="http://schemas.microsoft.com/office/drawing/2014/main" id="{F688EB3A-DF81-16E6-6E99-2C409AA0F535}"/>
              </a:ext>
            </a:extLst>
          </p:cNvPr>
          <p:cNvSpPr/>
          <p:nvPr/>
        </p:nvSpPr>
        <p:spPr>
          <a:xfrm>
            <a:off x="641389" y="5011294"/>
            <a:ext cx="6735842" cy="367215"/>
          </a:xfrm>
          <a:prstGeom prst="rect">
            <a:avLst/>
          </a:prstGeom>
          <a:noFill/>
          <a:ln/>
        </p:spPr>
        <p:txBody>
          <a:bodyPr wrap="none" lIns="0" tIns="0" rIns="0" bIns="0" rtlCol="0" anchor="t"/>
          <a:lstStyle/>
          <a:p>
            <a:pPr marL="0" indent="0" algn="l">
              <a:lnSpc>
                <a:spcPts val="3750"/>
              </a:lnSpc>
              <a:buNone/>
            </a:pPr>
            <a:r>
              <a:rPr lang="en-US" sz="3000" b="1" dirty="0">
                <a:solidFill>
                  <a:srgbClr val="4B6981"/>
                </a:solidFill>
                <a:latin typeface="Public Sans" panose="020B0604020202020204" charset="0"/>
                <a:ea typeface="Playfair Display Semi Bold" pitchFamily="34" charset="-122"/>
                <a:cs typeface="Playfair Display Semi Bold" pitchFamily="34" charset="-120"/>
              </a:rPr>
              <a:t>Cryptarithmetic &amp; Bound </a:t>
            </a:r>
            <a:r>
              <a:rPr lang="en-US" sz="3200" b="1" dirty="0">
                <a:solidFill>
                  <a:srgbClr val="4B6981"/>
                </a:solidFill>
                <a:latin typeface="Public Sans" panose="020B0604020202020204" charset="0"/>
                <a:ea typeface="Playfair Display Semi Bold" pitchFamily="34" charset="-122"/>
                <a:cs typeface="Playfair Display Semi Bold" pitchFamily="34" charset="-120"/>
              </a:rPr>
              <a:t>Propagation</a:t>
            </a:r>
            <a:endParaRPr lang="en-US" sz="3200" b="1" dirty="0">
              <a:latin typeface="Public Sans" panose="020B0604020202020204" charset="0"/>
            </a:endParaRPr>
          </a:p>
        </p:txBody>
      </p:sp>
      <p:sp>
        <p:nvSpPr>
          <p:cNvPr id="27" name="Text 1">
            <a:extLst>
              <a:ext uri="{FF2B5EF4-FFF2-40B4-BE49-F238E27FC236}">
                <a16:creationId xmlns:a16="http://schemas.microsoft.com/office/drawing/2014/main" id="{66973F0B-CC35-47D0-E9CC-5735E6B3C2BF}"/>
              </a:ext>
            </a:extLst>
          </p:cNvPr>
          <p:cNvSpPr/>
          <p:nvPr/>
        </p:nvSpPr>
        <p:spPr>
          <a:xfrm>
            <a:off x="641389" y="5545662"/>
            <a:ext cx="2029063" cy="259295"/>
          </a:xfrm>
          <a:prstGeom prst="rect">
            <a:avLst/>
          </a:prstGeom>
          <a:noFill/>
          <a:ln/>
        </p:spPr>
        <p:txBody>
          <a:bodyPr wrap="none" lIns="0" tIns="0" rIns="0" bIns="0" rtlCol="0" anchor="t"/>
          <a:lstStyle/>
          <a:p>
            <a:pPr marL="0" indent="0" algn="l">
              <a:lnSpc>
                <a:spcPts val="1850"/>
              </a:lnSpc>
              <a:buNone/>
            </a:pPr>
            <a:r>
              <a:rPr lang="en-US" b="1" dirty="0">
                <a:solidFill>
                  <a:srgbClr val="4B6981"/>
                </a:solidFill>
                <a:latin typeface="Public Sans" panose="020B0604020202020204" charset="0"/>
                <a:ea typeface="Playfair Display Semi Bold" pitchFamily="34" charset="-122"/>
                <a:cs typeface="Playfair Display Semi Bold" pitchFamily="34" charset="-120"/>
              </a:rPr>
              <a:t>Cryptarithmetic Puzzle</a:t>
            </a:r>
            <a:endParaRPr lang="en-US" b="1" dirty="0">
              <a:latin typeface="Public Sans" panose="020B0604020202020204" charset="0"/>
            </a:endParaRPr>
          </a:p>
        </p:txBody>
      </p:sp>
      <p:sp>
        <p:nvSpPr>
          <p:cNvPr id="28" name="Text 2">
            <a:extLst>
              <a:ext uri="{FF2B5EF4-FFF2-40B4-BE49-F238E27FC236}">
                <a16:creationId xmlns:a16="http://schemas.microsoft.com/office/drawing/2014/main" id="{A25A438E-AA0E-B5B7-6A3A-D7A81324F52F}"/>
              </a:ext>
            </a:extLst>
          </p:cNvPr>
          <p:cNvSpPr/>
          <p:nvPr/>
        </p:nvSpPr>
        <p:spPr>
          <a:xfrm>
            <a:off x="641389" y="5902122"/>
            <a:ext cx="6134560" cy="531252"/>
          </a:xfrm>
          <a:prstGeom prst="rect">
            <a:avLst/>
          </a:prstGeom>
          <a:noFill/>
          <a:ln/>
        </p:spPr>
        <p:txBody>
          <a:bodyPr wrap="square" lIns="0" tIns="0" rIns="0" bIns="0" rtlCol="0" anchor="t"/>
          <a:lstStyle/>
          <a:p>
            <a:pPr marL="0" indent="0" algn="just">
              <a:buNone/>
            </a:pPr>
            <a:r>
              <a:rPr lang="en-US" sz="1600" dirty="0">
                <a:solidFill>
                  <a:srgbClr val="6F655D"/>
                </a:solidFill>
                <a:latin typeface="Public Sans" pitchFamily="34" charset="0"/>
                <a:ea typeface="Public Sans" pitchFamily="34" charset="-122"/>
                <a:cs typeface="Public Sans" pitchFamily="34" charset="-120"/>
              </a:rPr>
              <a:t>A puzzle where letters represent digits, and mathematical operations  must hold true. Each letter maps to a unique  digit  (0-9).</a:t>
            </a:r>
            <a:endParaRPr lang="en-US" sz="1600" dirty="0"/>
          </a:p>
        </p:txBody>
      </p:sp>
      <p:sp>
        <p:nvSpPr>
          <p:cNvPr id="29" name="Text 3">
            <a:extLst>
              <a:ext uri="{FF2B5EF4-FFF2-40B4-BE49-F238E27FC236}">
                <a16:creationId xmlns:a16="http://schemas.microsoft.com/office/drawing/2014/main" id="{478719DC-E458-8DB1-3116-F6120C235509}"/>
              </a:ext>
            </a:extLst>
          </p:cNvPr>
          <p:cNvSpPr/>
          <p:nvPr/>
        </p:nvSpPr>
        <p:spPr>
          <a:xfrm>
            <a:off x="641389" y="6737708"/>
            <a:ext cx="1912620" cy="259295"/>
          </a:xfrm>
          <a:prstGeom prst="rect">
            <a:avLst/>
          </a:prstGeom>
          <a:noFill/>
          <a:ln/>
        </p:spPr>
        <p:txBody>
          <a:bodyPr wrap="none" lIns="0" tIns="0" rIns="0" bIns="0" rtlCol="0" anchor="t"/>
          <a:lstStyle/>
          <a:p>
            <a:pPr marL="0" indent="0" algn="l">
              <a:lnSpc>
                <a:spcPts val="1850"/>
              </a:lnSpc>
              <a:buNone/>
            </a:pPr>
            <a:r>
              <a:rPr lang="en-US" b="1" dirty="0">
                <a:solidFill>
                  <a:srgbClr val="4B6981"/>
                </a:solidFill>
                <a:latin typeface="Public Sans" panose="020B0604020202020204" charset="0"/>
                <a:ea typeface="Playfair Display Semi Bold" pitchFamily="34" charset="-122"/>
                <a:cs typeface="Playfair Display Semi Bold" pitchFamily="34" charset="-120"/>
              </a:rPr>
              <a:t>Classic Example</a:t>
            </a:r>
            <a:endParaRPr lang="en-US" b="1" dirty="0">
              <a:latin typeface="Public Sans" panose="020B0604020202020204" charset="0"/>
            </a:endParaRPr>
          </a:p>
        </p:txBody>
      </p:sp>
      <p:sp>
        <p:nvSpPr>
          <p:cNvPr id="30" name="Text 4">
            <a:extLst>
              <a:ext uri="{FF2B5EF4-FFF2-40B4-BE49-F238E27FC236}">
                <a16:creationId xmlns:a16="http://schemas.microsoft.com/office/drawing/2014/main" id="{A3DA78D1-EDAB-F836-21C3-2C368872196B}"/>
              </a:ext>
            </a:extLst>
          </p:cNvPr>
          <p:cNvSpPr/>
          <p:nvPr/>
        </p:nvSpPr>
        <p:spPr>
          <a:xfrm>
            <a:off x="641389" y="7054047"/>
            <a:ext cx="6593086" cy="265626"/>
          </a:xfrm>
          <a:prstGeom prst="rect">
            <a:avLst/>
          </a:prstGeom>
          <a:noFill/>
          <a:ln/>
        </p:spPr>
        <p:txBody>
          <a:bodyPr wrap="none" lIns="0" tIns="0" rIns="0" bIns="0" rtlCol="0" anchor="t"/>
          <a:lstStyle/>
          <a:p>
            <a:pPr marL="0" indent="0" algn="l">
              <a:lnSpc>
                <a:spcPts val="1900"/>
              </a:lnSpc>
              <a:buNone/>
            </a:pPr>
            <a:r>
              <a:rPr lang="en-US" sz="1400" b="1" dirty="0">
                <a:solidFill>
                  <a:srgbClr val="6F655D"/>
                </a:solidFill>
                <a:latin typeface="Public Sans" pitchFamily="34" charset="0"/>
                <a:ea typeface="Public Sans" pitchFamily="34" charset="-122"/>
                <a:cs typeface="Public Sans" pitchFamily="34" charset="-120"/>
              </a:rPr>
              <a:t>SEND + MORE = MONEY</a:t>
            </a:r>
            <a:endParaRPr lang="en-US" sz="1400" b="1" dirty="0"/>
          </a:p>
        </p:txBody>
      </p:sp>
      <p:sp>
        <p:nvSpPr>
          <p:cNvPr id="31" name="Text 5">
            <a:extLst>
              <a:ext uri="{FF2B5EF4-FFF2-40B4-BE49-F238E27FC236}">
                <a16:creationId xmlns:a16="http://schemas.microsoft.com/office/drawing/2014/main" id="{93F26904-EEB3-72B7-4375-5FFB3ACF8ABD}"/>
              </a:ext>
            </a:extLst>
          </p:cNvPr>
          <p:cNvSpPr/>
          <p:nvPr/>
        </p:nvSpPr>
        <p:spPr>
          <a:xfrm>
            <a:off x="641215" y="7376717"/>
            <a:ext cx="6134734" cy="339407"/>
          </a:xfrm>
          <a:prstGeom prst="rect">
            <a:avLst/>
          </a:prstGeom>
          <a:noFill/>
          <a:ln/>
        </p:spPr>
        <p:txBody>
          <a:bodyPr wrap="none" lIns="0" tIns="0" rIns="0" bIns="0" rtlCol="0" anchor="t"/>
          <a:lstStyle/>
          <a:p>
            <a:pPr marL="0" indent="0" algn="ctr">
              <a:lnSpc>
                <a:spcPts val="1900"/>
              </a:lnSpc>
              <a:buNone/>
            </a:pPr>
            <a:r>
              <a:rPr lang="en-US" sz="1600" dirty="0">
                <a:solidFill>
                  <a:srgbClr val="6F655D"/>
                </a:solidFill>
                <a:latin typeface="Public Sans" pitchFamily="34" charset="0"/>
                <a:ea typeface="Public Sans" pitchFamily="34" charset="-122"/>
                <a:cs typeface="Public Sans" pitchFamily="34" charset="-120"/>
              </a:rPr>
              <a:t>Find digit assignments where this addition is arithmetically valid</a:t>
            </a:r>
            <a:r>
              <a:rPr lang="en-US" sz="1400" dirty="0">
                <a:solidFill>
                  <a:srgbClr val="6F655D"/>
                </a:solidFill>
                <a:latin typeface="Public Sans" pitchFamily="34" charset="0"/>
                <a:ea typeface="Public Sans" pitchFamily="34" charset="-122"/>
                <a:cs typeface="Public Sans" pitchFamily="34" charset="-120"/>
              </a:rPr>
              <a: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alpha val="85000"/>
            </a:srgbClr>
          </a:solidFill>
          <a:ln/>
        </p:spPr>
      </p:sp>
      <p:sp>
        <p:nvSpPr>
          <p:cNvPr id="4" name="Text 1"/>
          <p:cNvSpPr/>
          <p:nvPr/>
        </p:nvSpPr>
        <p:spPr>
          <a:xfrm>
            <a:off x="3971888" y="2605349"/>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4B6981"/>
                </a:solidFill>
                <a:latin typeface="Public Sans" panose="020B0604020202020204" charset="0"/>
                <a:ea typeface="Playfair Display Semi Bold" pitchFamily="34" charset="-122"/>
                <a:cs typeface="Playfair Display Semi Bold" pitchFamily="34" charset="-120"/>
              </a:rPr>
              <a:t>T</a:t>
            </a:r>
            <a:r>
              <a:rPr lang="en-US" sz="8900" b="1" dirty="0">
                <a:solidFill>
                  <a:srgbClr val="4B6981"/>
                </a:solidFill>
                <a:latin typeface="Public Sans" panose="020B0604020202020204" charset="0"/>
                <a:ea typeface="Playfair Display Semi Bold" pitchFamily="34" charset="-122"/>
                <a:cs typeface="Playfair Display Semi Bold" pitchFamily="34" charset="-120"/>
              </a:rPr>
              <a:t>hank You</a:t>
            </a:r>
            <a:endParaRPr lang="en-US" sz="8900" b="1" dirty="0">
              <a:latin typeface="Public Sans" panose="020B0604020202020204" charset="0"/>
            </a:endParaRPr>
          </a:p>
        </p:txBody>
      </p:sp>
      <p:sp>
        <p:nvSpPr>
          <p:cNvPr id="5" name="Text 2"/>
          <p:cNvSpPr/>
          <p:nvPr/>
        </p:nvSpPr>
        <p:spPr>
          <a:xfrm>
            <a:off x="3044095" y="4394672"/>
            <a:ext cx="9668296" cy="725805"/>
          </a:xfrm>
          <a:prstGeom prst="rect">
            <a:avLst/>
          </a:prstGeom>
          <a:noFill/>
          <a:ln/>
        </p:spPr>
        <p:txBody>
          <a:bodyPr wrap="square" lIns="0" tIns="0" rIns="0" bIns="0" rtlCol="0" anchor="t"/>
          <a:lstStyle/>
          <a:p>
            <a:pPr marL="0" indent="0" algn="l">
              <a:lnSpc>
                <a:spcPts val="2850"/>
              </a:lnSpc>
              <a:buNone/>
            </a:pPr>
            <a:r>
              <a:rPr lang="en-US" dirty="0">
                <a:solidFill>
                  <a:srgbClr val="6F655D"/>
                </a:solidFill>
                <a:latin typeface="Public Sans" pitchFamily="34" charset="0"/>
                <a:ea typeface="Public Sans" pitchFamily="34" charset="-122"/>
                <a:cs typeface="Public Sans" pitchFamily="34" charset="-120"/>
              </a:rPr>
              <a:t>We hope this course has provided valuable insights into the exciting world of Artificial Intelligence. Continue exploring, learning, and innovating!</a:t>
            </a:r>
            <a:endParaRPr lang="en-US" dirty="0"/>
          </a:p>
        </p:txBody>
      </p:sp>
    </p:spTree>
    <p:extLst>
      <p:ext uri="{BB962C8B-B14F-4D97-AF65-F5344CB8AC3E}">
        <p14:creationId xmlns:p14="http://schemas.microsoft.com/office/powerpoint/2010/main" val="175106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670" y="863087"/>
            <a:ext cx="7556421" cy="907230"/>
          </a:xfrm>
          <a:prstGeom prst="rect">
            <a:avLst/>
          </a:prstGeom>
          <a:noFill/>
          <a:ln/>
        </p:spPr>
        <p:txBody>
          <a:bodyPr wrap="squar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What is Artificial Intelligence?</a:t>
            </a:r>
            <a:endParaRPr lang="en-US" sz="3200" b="1" dirty="0">
              <a:latin typeface="Public Sans" panose="020B0604020202020204" charset="0"/>
            </a:endParaRPr>
          </a:p>
        </p:txBody>
      </p:sp>
      <p:sp>
        <p:nvSpPr>
          <p:cNvPr id="4" name="Text 1"/>
          <p:cNvSpPr/>
          <p:nvPr/>
        </p:nvSpPr>
        <p:spPr>
          <a:xfrm>
            <a:off x="793789" y="2101476"/>
            <a:ext cx="7556421" cy="1451610"/>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Artificial Intelligence represents the simulation of intelligent human behavior by computational systems. AI enables machines to perceive their environment, reason about problems, learn from experience, and take actions to achieve specific goals.</a:t>
            </a:r>
            <a:endParaRPr lang="en-US" sz="1600" dirty="0"/>
          </a:p>
        </p:txBody>
      </p:sp>
      <p:grpSp>
        <p:nvGrpSpPr>
          <p:cNvPr id="14" name="Group 13">
            <a:extLst>
              <a:ext uri="{FF2B5EF4-FFF2-40B4-BE49-F238E27FC236}">
                <a16:creationId xmlns:a16="http://schemas.microsoft.com/office/drawing/2014/main" id="{D64979E5-5BEE-1480-4E42-96A294A2C207}"/>
              </a:ext>
            </a:extLst>
          </p:cNvPr>
          <p:cNvGrpSpPr/>
          <p:nvPr/>
        </p:nvGrpSpPr>
        <p:grpSpPr>
          <a:xfrm>
            <a:off x="793669" y="3944950"/>
            <a:ext cx="7556421" cy="3248774"/>
            <a:chOff x="793790" y="4215254"/>
            <a:chExt cx="7556421" cy="3248774"/>
          </a:xfrm>
        </p:grpSpPr>
        <p:sp>
          <p:nvSpPr>
            <p:cNvPr id="5" name="Shape 2"/>
            <p:cNvSpPr/>
            <p:nvPr/>
          </p:nvSpPr>
          <p:spPr>
            <a:xfrm>
              <a:off x="793790" y="4215254"/>
              <a:ext cx="3664744" cy="1685092"/>
            </a:xfrm>
            <a:prstGeom prst="roundRect">
              <a:avLst>
                <a:gd name="adj" fmla="val 5654"/>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6" name="Text 3"/>
            <p:cNvSpPr/>
            <p:nvPr/>
          </p:nvSpPr>
          <p:spPr>
            <a:xfrm>
              <a:off x="1028224" y="4464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Thinking</a:t>
              </a:r>
              <a:endParaRPr lang="en-US" sz="2200" dirty="0"/>
            </a:p>
          </p:txBody>
        </p:sp>
        <p:sp>
          <p:nvSpPr>
            <p:cNvPr id="7" name="Text 4"/>
            <p:cNvSpPr/>
            <p:nvPr/>
          </p:nvSpPr>
          <p:spPr>
            <a:xfrm>
              <a:off x="1028224" y="4954786"/>
              <a:ext cx="3195876" cy="725805"/>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Computational reasoning and problem-solving</a:t>
              </a:r>
              <a:endParaRPr lang="en-US" sz="1600" dirty="0"/>
            </a:p>
          </p:txBody>
        </p:sp>
        <p:sp>
          <p:nvSpPr>
            <p:cNvPr id="8" name="Shape 5"/>
            <p:cNvSpPr/>
            <p:nvPr/>
          </p:nvSpPr>
          <p:spPr>
            <a:xfrm>
              <a:off x="4685348" y="4229933"/>
              <a:ext cx="3664863" cy="1685092"/>
            </a:xfrm>
            <a:prstGeom prst="roundRect">
              <a:avLst>
                <a:gd name="adj" fmla="val 5654"/>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9" name="Text 6"/>
            <p:cNvSpPr/>
            <p:nvPr/>
          </p:nvSpPr>
          <p:spPr>
            <a:xfrm>
              <a:off x="4919782" y="4464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Acting</a:t>
              </a:r>
              <a:endParaRPr lang="en-US" sz="2200" dirty="0"/>
            </a:p>
          </p:txBody>
        </p:sp>
        <p:sp>
          <p:nvSpPr>
            <p:cNvPr id="10" name="Text 7"/>
            <p:cNvSpPr/>
            <p:nvPr/>
          </p:nvSpPr>
          <p:spPr>
            <a:xfrm>
              <a:off x="4919782" y="4954786"/>
              <a:ext cx="3195995" cy="725805"/>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Taking autonomous actions in the world</a:t>
              </a:r>
              <a:endParaRPr lang="en-US" sz="1600" dirty="0"/>
            </a:p>
          </p:txBody>
        </p:sp>
        <p:sp>
          <p:nvSpPr>
            <p:cNvPr id="11" name="Shape 8"/>
            <p:cNvSpPr/>
            <p:nvPr/>
          </p:nvSpPr>
          <p:spPr>
            <a:xfrm>
              <a:off x="793790" y="6141839"/>
              <a:ext cx="7556421" cy="1322189"/>
            </a:xfrm>
            <a:prstGeom prst="roundRect">
              <a:avLst>
                <a:gd name="adj" fmla="val 7205"/>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2" name="Text 9"/>
            <p:cNvSpPr/>
            <p:nvPr/>
          </p:nvSpPr>
          <p:spPr>
            <a:xfrm>
              <a:off x="1028224" y="6376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Learning</a:t>
              </a:r>
              <a:endParaRPr lang="en-US" sz="2200" dirty="0"/>
            </a:p>
          </p:txBody>
        </p:sp>
        <p:sp>
          <p:nvSpPr>
            <p:cNvPr id="13" name="Text 10"/>
            <p:cNvSpPr/>
            <p:nvPr/>
          </p:nvSpPr>
          <p:spPr>
            <a:xfrm>
              <a:off x="1028224" y="6866692"/>
              <a:ext cx="7087553" cy="362903"/>
            </a:xfrm>
            <a:prstGeom prst="rect">
              <a:avLst/>
            </a:prstGeom>
            <a:noFill/>
            <a:ln/>
          </p:spPr>
          <p:txBody>
            <a:bodyPr wrap="non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Improving performance through data and experience</a:t>
              </a:r>
              <a:endParaRPr lang="en-US" sz="16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0448"/>
            <a:ext cx="5670590" cy="708779"/>
          </a:xfrm>
          <a:prstGeom prst="rect">
            <a:avLst/>
          </a:prstGeom>
          <a:noFill/>
          <a:ln/>
        </p:spPr>
        <p:txBody>
          <a:bodyPr wrap="non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Core Goals of AI</a:t>
            </a:r>
            <a:endParaRPr lang="en-US" sz="3200" b="1" dirty="0">
              <a:latin typeface="Public Sans" panose="020B0604020202020204" charset="0"/>
            </a:endParaRPr>
          </a:p>
        </p:txBody>
      </p:sp>
      <p:sp>
        <p:nvSpPr>
          <p:cNvPr id="3" name="Text 1"/>
          <p:cNvSpPr/>
          <p:nvPr/>
        </p:nvSpPr>
        <p:spPr>
          <a:xfrm>
            <a:off x="793790" y="1547262"/>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AI research pursues ambitious objectives centered on creating intelligent systems. These foundational goals guide both theoretical inquiry and practical development across the field.</a:t>
            </a:r>
            <a:endParaRPr lang="en-US" sz="1600" dirty="0"/>
          </a:p>
        </p:txBody>
      </p:sp>
      <p:grpSp>
        <p:nvGrpSpPr>
          <p:cNvPr id="34" name="Group 33">
            <a:extLst>
              <a:ext uri="{FF2B5EF4-FFF2-40B4-BE49-F238E27FC236}">
                <a16:creationId xmlns:a16="http://schemas.microsoft.com/office/drawing/2014/main" id="{8E9BABD9-435E-5844-7899-B994F3EF4333}"/>
              </a:ext>
            </a:extLst>
          </p:cNvPr>
          <p:cNvGrpSpPr/>
          <p:nvPr/>
        </p:nvGrpSpPr>
        <p:grpSpPr>
          <a:xfrm>
            <a:off x="793790" y="2505821"/>
            <a:ext cx="13042702" cy="4625221"/>
            <a:chOff x="793790" y="2873812"/>
            <a:chExt cx="13042702" cy="4625221"/>
          </a:xfrm>
        </p:grpSpPr>
        <p:sp>
          <p:nvSpPr>
            <p:cNvPr id="4" name="Shape 2"/>
            <p:cNvSpPr/>
            <p:nvPr/>
          </p:nvSpPr>
          <p:spPr>
            <a:xfrm>
              <a:off x="793790" y="3213973"/>
              <a:ext cx="4196358" cy="2040493"/>
            </a:xfrm>
            <a:prstGeom prst="roundRect">
              <a:avLst>
                <a:gd name="adj" fmla="val 7170"/>
              </a:avLst>
            </a:prstGeom>
            <a:solidFill>
              <a:srgbClr val="FFFAF6"/>
            </a:solidFill>
            <a:ln/>
            <a:effectLst>
              <a:outerShdw dist="20320" dir="2700000" algn="bl" rotWithShape="0">
                <a:srgbClr val="E1C2C2">
                  <a:alpha val="100000"/>
                </a:srgbClr>
              </a:outerShdw>
            </a:effectLst>
          </p:spPr>
        </p:sp>
        <p:sp>
          <p:nvSpPr>
            <p:cNvPr id="5" name="Shape 3"/>
            <p:cNvSpPr/>
            <p:nvPr/>
          </p:nvSpPr>
          <p:spPr>
            <a:xfrm>
              <a:off x="793790" y="3183493"/>
              <a:ext cx="4196358" cy="121920"/>
            </a:xfrm>
            <a:prstGeom prst="roundRect">
              <a:avLst>
                <a:gd name="adj" fmla="val 78139"/>
              </a:avLst>
            </a:prstGeom>
            <a:solidFill>
              <a:srgbClr val="E1C2C2"/>
            </a:solidFill>
            <a:ln/>
          </p:spPr>
        </p:sp>
        <p:sp>
          <p:nvSpPr>
            <p:cNvPr id="6" name="Shape 4"/>
            <p:cNvSpPr/>
            <p:nvPr/>
          </p:nvSpPr>
          <p:spPr>
            <a:xfrm>
              <a:off x="2551688" y="2873812"/>
              <a:ext cx="680442" cy="680442"/>
            </a:xfrm>
            <a:prstGeom prst="roundRect">
              <a:avLst>
                <a:gd name="adj" fmla="val 134383"/>
              </a:avLst>
            </a:prstGeom>
            <a:solidFill>
              <a:srgbClr val="E1C2C2">
                <a:alpha val="50000"/>
              </a:srgbClr>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5761" y="3077885"/>
              <a:ext cx="272177" cy="272177"/>
            </a:xfrm>
            <a:prstGeom prst="rect">
              <a:avLst/>
            </a:prstGeom>
          </p:spPr>
        </p:pic>
        <p:sp>
          <p:nvSpPr>
            <p:cNvPr id="8" name="Text 5"/>
            <p:cNvSpPr/>
            <p:nvPr/>
          </p:nvSpPr>
          <p:spPr>
            <a:xfrm>
              <a:off x="1051084"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Automation</a:t>
              </a:r>
              <a:endParaRPr lang="en-US" sz="2200" dirty="0"/>
            </a:p>
          </p:txBody>
        </p:sp>
        <p:sp>
          <p:nvSpPr>
            <p:cNvPr id="9" name="Text 6"/>
            <p:cNvSpPr/>
            <p:nvPr/>
          </p:nvSpPr>
          <p:spPr>
            <a:xfrm>
              <a:off x="1051084" y="4271367"/>
              <a:ext cx="3681770"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Automating complex, repetitive tasks</a:t>
              </a:r>
              <a:endParaRPr lang="en-US" sz="1600" dirty="0"/>
            </a:p>
          </p:txBody>
        </p:sp>
        <p:sp>
          <p:nvSpPr>
            <p:cNvPr id="10" name="Shape 7"/>
            <p:cNvSpPr/>
            <p:nvPr/>
          </p:nvSpPr>
          <p:spPr>
            <a:xfrm>
              <a:off x="5216962" y="3213973"/>
              <a:ext cx="4196358" cy="2040493"/>
            </a:xfrm>
            <a:prstGeom prst="roundRect">
              <a:avLst>
                <a:gd name="adj" fmla="val 7170"/>
              </a:avLst>
            </a:prstGeom>
            <a:solidFill>
              <a:srgbClr val="FFFAF6"/>
            </a:solidFill>
            <a:ln/>
            <a:effectLst>
              <a:outerShdw dist="20320" dir="2700000" algn="bl" rotWithShape="0">
                <a:srgbClr val="CCC4EC">
                  <a:alpha val="100000"/>
                </a:srgbClr>
              </a:outerShdw>
            </a:effectLst>
          </p:spPr>
        </p:sp>
        <p:sp>
          <p:nvSpPr>
            <p:cNvPr id="11" name="Shape 8"/>
            <p:cNvSpPr/>
            <p:nvPr/>
          </p:nvSpPr>
          <p:spPr>
            <a:xfrm>
              <a:off x="5216962" y="3183493"/>
              <a:ext cx="4196358" cy="121920"/>
            </a:xfrm>
            <a:prstGeom prst="roundRect">
              <a:avLst>
                <a:gd name="adj" fmla="val 78139"/>
              </a:avLst>
            </a:prstGeom>
            <a:solidFill>
              <a:srgbClr val="CCC4EC"/>
            </a:solidFill>
            <a:ln/>
          </p:spPr>
        </p:sp>
        <p:sp>
          <p:nvSpPr>
            <p:cNvPr id="12" name="Shape 9"/>
            <p:cNvSpPr/>
            <p:nvPr/>
          </p:nvSpPr>
          <p:spPr>
            <a:xfrm>
              <a:off x="6974860" y="2873812"/>
              <a:ext cx="680442" cy="680442"/>
            </a:xfrm>
            <a:prstGeom prst="roundRect">
              <a:avLst>
                <a:gd name="adj" fmla="val 134383"/>
              </a:avLst>
            </a:prstGeom>
            <a:solidFill>
              <a:srgbClr val="CCC4EC">
                <a:alpha val="50000"/>
              </a:srgbClr>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8933" y="3077885"/>
              <a:ext cx="272177" cy="272177"/>
            </a:xfrm>
            <a:prstGeom prst="rect">
              <a:avLst/>
            </a:prstGeom>
          </p:spPr>
        </p:pic>
        <p:sp>
          <p:nvSpPr>
            <p:cNvPr id="14" name="Text 10"/>
            <p:cNvSpPr/>
            <p:nvPr/>
          </p:nvSpPr>
          <p:spPr>
            <a:xfrm>
              <a:off x="5474256"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Reasoning</a:t>
              </a:r>
              <a:endParaRPr lang="en-US" sz="2200" dirty="0"/>
            </a:p>
          </p:txBody>
        </p:sp>
        <p:sp>
          <p:nvSpPr>
            <p:cNvPr id="15" name="Text 11"/>
            <p:cNvSpPr/>
            <p:nvPr/>
          </p:nvSpPr>
          <p:spPr>
            <a:xfrm>
              <a:off x="5474256" y="4271367"/>
              <a:ext cx="3681770"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Enabling logical deduction and inference</a:t>
              </a:r>
              <a:endParaRPr lang="en-US" sz="1600" dirty="0"/>
            </a:p>
          </p:txBody>
        </p:sp>
        <p:sp>
          <p:nvSpPr>
            <p:cNvPr id="16" name="Shape 12"/>
            <p:cNvSpPr/>
            <p:nvPr/>
          </p:nvSpPr>
          <p:spPr>
            <a:xfrm>
              <a:off x="9640133" y="3213973"/>
              <a:ext cx="4196358" cy="2040493"/>
            </a:xfrm>
            <a:prstGeom prst="roundRect">
              <a:avLst>
                <a:gd name="adj" fmla="val 7170"/>
              </a:avLst>
            </a:prstGeom>
            <a:solidFill>
              <a:srgbClr val="FFFAF6"/>
            </a:solidFill>
            <a:ln/>
            <a:effectLst>
              <a:outerShdw dist="20320" dir="2700000" algn="bl" rotWithShape="0">
                <a:srgbClr val="B4DAE4">
                  <a:alpha val="100000"/>
                </a:srgbClr>
              </a:outerShdw>
            </a:effectLst>
          </p:spPr>
        </p:sp>
        <p:sp>
          <p:nvSpPr>
            <p:cNvPr id="17" name="Shape 13"/>
            <p:cNvSpPr/>
            <p:nvPr/>
          </p:nvSpPr>
          <p:spPr>
            <a:xfrm>
              <a:off x="9640133" y="3183493"/>
              <a:ext cx="4196358" cy="121920"/>
            </a:xfrm>
            <a:prstGeom prst="roundRect">
              <a:avLst>
                <a:gd name="adj" fmla="val 78139"/>
              </a:avLst>
            </a:prstGeom>
            <a:solidFill>
              <a:srgbClr val="B4DAE4"/>
            </a:solidFill>
            <a:ln/>
          </p:spPr>
        </p:sp>
        <p:sp>
          <p:nvSpPr>
            <p:cNvPr id="18" name="Shape 14"/>
            <p:cNvSpPr/>
            <p:nvPr/>
          </p:nvSpPr>
          <p:spPr>
            <a:xfrm>
              <a:off x="11398032" y="2873812"/>
              <a:ext cx="680442" cy="680442"/>
            </a:xfrm>
            <a:prstGeom prst="roundRect">
              <a:avLst>
                <a:gd name="adj" fmla="val 134383"/>
              </a:avLst>
            </a:prstGeom>
            <a:solidFill>
              <a:srgbClr val="B4DAE4">
                <a:alpha val="50000"/>
              </a:srgbClr>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2105" y="3077885"/>
              <a:ext cx="272177" cy="272177"/>
            </a:xfrm>
            <a:prstGeom prst="rect">
              <a:avLst/>
            </a:prstGeom>
          </p:spPr>
        </p:pic>
        <p:sp>
          <p:nvSpPr>
            <p:cNvPr id="20" name="Text 15"/>
            <p:cNvSpPr/>
            <p:nvPr/>
          </p:nvSpPr>
          <p:spPr>
            <a:xfrm>
              <a:off x="9897427"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Learning</a:t>
              </a:r>
              <a:endParaRPr lang="en-US" sz="2200" dirty="0"/>
            </a:p>
          </p:txBody>
        </p:sp>
        <p:sp>
          <p:nvSpPr>
            <p:cNvPr id="21" name="Text 16"/>
            <p:cNvSpPr/>
            <p:nvPr/>
          </p:nvSpPr>
          <p:spPr>
            <a:xfrm>
              <a:off x="9897427" y="4271367"/>
              <a:ext cx="3681770"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Extracting insights from data</a:t>
              </a:r>
              <a:endParaRPr lang="en-US" sz="1600" dirty="0"/>
            </a:p>
          </p:txBody>
        </p:sp>
        <p:sp>
          <p:nvSpPr>
            <p:cNvPr id="22" name="Shape 17"/>
            <p:cNvSpPr/>
            <p:nvPr/>
          </p:nvSpPr>
          <p:spPr>
            <a:xfrm>
              <a:off x="793790" y="5821442"/>
              <a:ext cx="6407944" cy="1677591"/>
            </a:xfrm>
            <a:prstGeom prst="roundRect">
              <a:avLst>
                <a:gd name="adj" fmla="val 8721"/>
              </a:avLst>
            </a:prstGeom>
            <a:solidFill>
              <a:srgbClr val="FFFAF6"/>
            </a:solidFill>
            <a:ln/>
            <a:effectLst>
              <a:outerShdw dist="20320" dir="2700000" algn="bl" rotWithShape="0">
                <a:srgbClr val="E1C2C2">
                  <a:alpha val="100000"/>
                </a:srgbClr>
              </a:outerShdw>
            </a:effectLst>
          </p:spPr>
        </p:sp>
        <p:sp>
          <p:nvSpPr>
            <p:cNvPr id="23" name="Shape 18"/>
            <p:cNvSpPr/>
            <p:nvPr/>
          </p:nvSpPr>
          <p:spPr>
            <a:xfrm>
              <a:off x="793790" y="5790962"/>
              <a:ext cx="6407944" cy="121920"/>
            </a:xfrm>
            <a:prstGeom prst="roundRect">
              <a:avLst>
                <a:gd name="adj" fmla="val 78139"/>
              </a:avLst>
            </a:prstGeom>
            <a:solidFill>
              <a:srgbClr val="E1C2C2"/>
            </a:solidFill>
            <a:ln/>
          </p:spPr>
        </p:sp>
        <p:sp>
          <p:nvSpPr>
            <p:cNvPr id="24" name="Shape 19"/>
            <p:cNvSpPr/>
            <p:nvPr/>
          </p:nvSpPr>
          <p:spPr>
            <a:xfrm>
              <a:off x="3657540" y="5481280"/>
              <a:ext cx="680442" cy="680442"/>
            </a:xfrm>
            <a:prstGeom prst="roundRect">
              <a:avLst>
                <a:gd name="adj" fmla="val 134383"/>
              </a:avLst>
            </a:prstGeom>
            <a:solidFill>
              <a:srgbClr val="E1C2C2">
                <a:alpha val="50000"/>
              </a:srgbClr>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61614" y="5685353"/>
              <a:ext cx="272177" cy="272177"/>
            </a:xfrm>
            <a:prstGeom prst="rect">
              <a:avLst/>
            </a:prstGeom>
          </p:spPr>
        </p:pic>
        <p:sp>
          <p:nvSpPr>
            <p:cNvPr id="26" name="Text 20"/>
            <p:cNvSpPr/>
            <p:nvPr/>
          </p:nvSpPr>
          <p:spPr>
            <a:xfrm>
              <a:off x="1051084" y="6388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Perception</a:t>
              </a:r>
              <a:endParaRPr lang="en-US" sz="2200" dirty="0"/>
            </a:p>
          </p:txBody>
        </p:sp>
        <p:sp>
          <p:nvSpPr>
            <p:cNvPr id="27" name="Text 21"/>
            <p:cNvSpPr/>
            <p:nvPr/>
          </p:nvSpPr>
          <p:spPr>
            <a:xfrm>
              <a:off x="1051084" y="6878836"/>
              <a:ext cx="5893356"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Interpreting sensory information</a:t>
              </a:r>
              <a:endParaRPr lang="en-US" sz="1600" dirty="0"/>
            </a:p>
          </p:txBody>
        </p:sp>
        <p:sp>
          <p:nvSpPr>
            <p:cNvPr id="28" name="Shape 22"/>
            <p:cNvSpPr/>
            <p:nvPr/>
          </p:nvSpPr>
          <p:spPr>
            <a:xfrm>
              <a:off x="7428548" y="5821442"/>
              <a:ext cx="6407944" cy="1677591"/>
            </a:xfrm>
            <a:prstGeom prst="roundRect">
              <a:avLst>
                <a:gd name="adj" fmla="val 8721"/>
              </a:avLst>
            </a:prstGeom>
            <a:solidFill>
              <a:srgbClr val="FFFAF6"/>
            </a:solidFill>
            <a:ln/>
            <a:effectLst>
              <a:outerShdw dist="20320" dir="2700000" algn="bl" rotWithShape="0">
                <a:srgbClr val="CCC4EC">
                  <a:alpha val="100000"/>
                </a:srgbClr>
              </a:outerShdw>
            </a:effectLst>
          </p:spPr>
        </p:sp>
        <p:sp>
          <p:nvSpPr>
            <p:cNvPr id="29" name="Shape 23"/>
            <p:cNvSpPr/>
            <p:nvPr/>
          </p:nvSpPr>
          <p:spPr>
            <a:xfrm>
              <a:off x="7428548" y="5790962"/>
              <a:ext cx="6407944" cy="121920"/>
            </a:xfrm>
            <a:prstGeom prst="roundRect">
              <a:avLst>
                <a:gd name="adj" fmla="val 78139"/>
              </a:avLst>
            </a:prstGeom>
            <a:solidFill>
              <a:srgbClr val="CCC4EC"/>
            </a:solidFill>
            <a:ln/>
          </p:spPr>
        </p:sp>
        <p:sp>
          <p:nvSpPr>
            <p:cNvPr id="30" name="Shape 24"/>
            <p:cNvSpPr/>
            <p:nvPr/>
          </p:nvSpPr>
          <p:spPr>
            <a:xfrm>
              <a:off x="10292298" y="5481280"/>
              <a:ext cx="680442" cy="680442"/>
            </a:xfrm>
            <a:prstGeom prst="roundRect">
              <a:avLst>
                <a:gd name="adj" fmla="val 134383"/>
              </a:avLst>
            </a:prstGeom>
            <a:solidFill>
              <a:srgbClr val="CCC4EC">
                <a:alpha val="50000"/>
              </a:srgbClr>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6371" y="5685353"/>
              <a:ext cx="272177" cy="272177"/>
            </a:xfrm>
            <a:prstGeom prst="rect">
              <a:avLst/>
            </a:prstGeom>
          </p:spPr>
        </p:pic>
        <p:sp>
          <p:nvSpPr>
            <p:cNvPr id="32" name="Text 25"/>
            <p:cNvSpPr/>
            <p:nvPr/>
          </p:nvSpPr>
          <p:spPr>
            <a:xfrm>
              <a:off x="7685842" y="6388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Natural Language</a:t>
              </a:r>
              <a:endParaRPr lang="en-US" sz="2200" dirty="0"/>
            </a:p>
          </p:txBody>
        </p:sp>
        <p:sp>
          <p:nvSpPr>
            <p:cNvPr id="33" name="Text 26"/>
            <p:cNvSpPr/>
            <p:nvPr/>
          </p:nvSpPr>
          <p:spPr>
            <a:xfrm>
              <a:off x="7685842" y="6878836"/>
              <a:ext cx="5893356"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Understanding and generating human language</a:t>
              </a:r>
              <a:endParaRPr lang="en-US" sz="16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9735"/>
            <a:ext cx="7658695" cy="708779"/>
          </a:xfrm>
          <a:prstGeom prst="rect">
            <a:avLst/>
          </a:prstGeom>
          <a:noFill/>
          <a:ln/>
        </p:spPr>
        <p:txBody>
          <a:bodyPr wrap="non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Real-World Applications of AI</a:t>
            </a:r>
            <a:endParaRPr lang="en-US" sz="3200" b="1" dirty="0">
              <a:latin typeface="Public Sans" panose="020B0604020202020204" charset="0"/>
            </a:endParaRPr>
          </a:p>
        </p:txBody>
      </p:sp>
      <p:sp>
        <p:nvSpPr>
          <p:cNvPr id="3" name="Text 1"/>
          <p:cNvSpPr/>
          <p:nvPr/>
        </p:nvSpPr>
        <p:spPr>
          <a:xfrm>
            <a:off x="793790" y="1997749"/>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AI technologies are actively transforming industries, enhancing human capabilities, and solving complex problems. From diagnosis to discovery, AI's impact spans nearly every sector of society.</a:t>
            </a:r>
            <a:endParaRPr lang="en-US" sz="1600" dirty="0"/>
          </a:p>
        </p:txBody>
      </p:sp>
      <p:pic>
        <p:nvPicPr>
          <p:cNvPr id="4" name="Image 0" descr="preencoded.png"/>
          <p:cNvPicPr>
            <a:picLocks noChangeAspect="1"/>
          </p:cNvPicPr>
          <p:nvPr/>
        </p:nvPicPr>
        <p:blipFill>
          <a:blip r:embed="rId3"/>
          <a:stretch>
            <a:fillRect/>
          </a:stretch>
        </p:blipFill>
        <p:spPr>
          <a:xfrm>
            <a:off x="793790" y="3200901"/>
            <a:ext cx="3048000" cy="2264400"/>
          </a:xfrm>
          <a:prstGeom prst="rect">
            <a:avLst/>
          </a:prstGeom>
        </p:spPr>
      </p:pic>
      <p:grpSp>
        <p:nvGrpSpPr>
          <p:cNvPr id="16" name="Group 15">
            <a:extLst>
              <a:ext uri="{FF2B5EF4-FFF2-40B4-BE49-F238E27FC236}">
                <a16:creationId xmlns:a16="http://schemas.microsoft.com/office/drawing/2014/main" id="{D9704B8D-C47B-5AB9-2281-667F3680196A}"/>
              </a:ext>
            </a:extLst>
          </p:cNvPr>
          <p:cNvGrpSpPr/>
          <p:nvPr/>
        </p:nvGrpSpPr>
        <p:grpSpPr>
          <a:xfrm>
            <a:off x="793790" y="5942648"/>
            <a:ext cx="3048000" cy="1216224"/>
            <a:chOff x="793790" y="5452229"/>
            <a:chExt cx="3048000" cy="1216224"/>
          </a:xfrm>
        </p:grpSpPr>
        <p:sp>
          <p:nvSpPr>
            <p:cNvPr id="5" name="Text 2"/>
            <p:cNvSpPr/>
            <p:nvPr/>
          </p:nvSpPr>
          <p:spPr>
            <a:xfrm>
              <a:off x="793790"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Healthcare</a:t>
              </a:r>
              <a:endParaRPr lang="en-US" sz="2200" dirty="0"/>
            </a:p>
          </p:txBody>
        </p:sp>
        <p:sp>
          <p:nvSpPr>
            <p:cNvPr id="6" name="Text 3"/>
            <p:cNvSpPr/>
            <p:nvPr/>
          </p:nvSpPr>
          <p:spPr>
            <a:xfrm>
              <a:off x="793790" y="5942648"/>
              <a:ext cx="3048000"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Disease diagnosis, treatment planning, drug discovery</a:t>
              </a:r>
              <a:endParaRPr lang="en-US" sz="1600" dirty="0"/>
            </a:p>
          </p:txBody>
        </p:sp>
      </p:grpSp>
      <p:pic>
        <p:nvPicPr>
          <p:cNvPr id="7" name="Image 1" descr="preencoded.png"/>
          <p:cNvPicPr>
            <a:picLocks noChangeAspect="1"/>
          </p:cNvPicPr>
          <p:nvPr/>
        </p:nvPicPr>
        <p:blipFill>
          <a:blip r:embed="rId4"/>
          <a:stretch>
            <a:fillRect/>
          </a:stretch>
        </p:blipFill>
        <p:spPr>
          <a:xfrm>
            <a:off x="4125278" y="3200901"/>
            <a:ext cx="3048119" cy="2264400"/>
          </a:xfrm>
          <a:prstGeom prst="rect">
            <a:avLst/>
          </a:prstGeom>
        </p:spPr>
      </p:pic>
      <p:grpSp>
        <p:nvGrpSpPr>
          <p:cNvPr id="17" name="Group 16">
            <a:extLst>
              <a:ext uri="{FF2B5EF4-FFF2-40B4-BE49-F238E27FC236}">
                <a16:creationId xmlns:a16="http://schemas.microsoft.com/office/drawing/2014/main" id="{5AD61B5B-C4B2-0A6F-C074-B7AA3D620430}"/>
              </a:ext>
            </a:extLst>
          </p:cNvPr>
          <p:cNvGrpSpPr/>
          <p:nvPr/>
        </p:nvGrpSpPr>
        <p:grpSpPr>
          <a:xfrm>
            <a:off x="4125278" y="5942648"/>
            <a:ext cx="2835235" cy="1216224"/>
            <a:chOff x="4125278" y="5452229"/>
            <a:chExt cx="2835235" cy="1216224"/>
          </a:xfrm>
        </p:grpSpPr>
        <p:sp>
          <p:nvSpPr>
            <p:cNvPr id="8" name="Text 4"/>
            <p:cNvSpPr/>
            <p:nvPr/>
          </p:nvSpPr>
          <p:spPr>
            <a:xfrm>
              <a:off x="4125278"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Robotics</a:t>
              </a:r>
              <a:endParaRPr lang="en-US" sz="2200" dirty="0"/>
            </a:p>
          </p:txBody>
        </p:sp>
        <p:sp>
          <p:nvSpPr>
            <p:cNvPr id="9" name="Text 5"/>
            <p:cNvSpPr/>
            <p:nvPr/>
          </p:nvSpPr>
          <p:spPr>
            <a:xfrm>
              <a:off x="4125278" y="5942648"/>
              <a:ext cx="2835235"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Manufacturing, autonomous vehicles, exploration</a:t>
              </a:r>
              <a:endParaRPr lang="en-US" sz="1600" dirty="0"/>
            </a:p>
          </p:txBody>
        </p:sp>
      </p:grpSp>
      <p:pic>
        <p:nvPicPr>
          <p:cNvPr id="10" name="Image 2" descr="preencoded.png"/>
          <p:cNvPicPr>
            <a:picLocks noChangeAspect="1"/>
          </p:cNvPicPr>
          <p:nvPr/>
        </p:nvPicPr>
        <p:blipFill>
          <a:blip r:embed="rId5"/>
          <a:stretch>
            <a:fillRect/>
          </a:stretch>
        </p:blipFill>
        <p:spPr>
          <a:xfrm>
            <a:off x="7456884" y="3200901"/>
            <a:ext cx="3048119" cy="2264400"/>
          </a:xfrm>
          <a:prstGeom prst="rect">
            <a:avLst/>
          </a:prstGeom>
        </p:spPr>
      </p:pic>
      <p:grpSp>
        <p:nvGrpSpPr>
          <p:cNvPr id="18" name="Group 17">
            <a:extLst>
              <a:ext uri="{FF2B5EF4-FFF2-40B4-BE49-F238E27FC236}">
                <a16:creationId xmlns:a16="http://schemas.microsoft.com/office/drawing/2014/main" id="{D00ABAD6-6707-14C0-F245-E1D2DC772F16}"/>
              </a:ext>
            </a:extLst>
          </p:cNvPr>
          <p:cNvGrpSpPr/>
          <p:nvPr/>
        </p:nvGrpSpPr>
        <p:grpSpPr>
          <a:xfrm>
            <a:off x="7456884" y="5942648"/>
            <a:ext cx="3048119" cy="1579127"/>
            <a:chOff x="7456884" y="5452229"/>
            <a:chExt cx="3048119" cy="1579127"/>
          </a:xfrm>
        </p:grpSpPr>
        <p:sp>
          <p:nvSpPr>
            <p:cNvPr id="11" name="Text 6"/>
            <p:cNvSpPr/>
            <p:nvPr/>
          </p:nvSpPr>
          <p:spPr>
            <a:xfrm>
              <a:off x="7456884"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Education</a:t>
              </a:r>
              <a:endParaRPr lang="en-US" sz="2200" dirty="0"/>
            </a:p>
          </p:txBody>
        </p:sp>
        <p:sp>
          <p:nvSpPr>
            <p:cNvPr id="12" name="Text 7"/>
            <p:cNvSpPr/>
            <p:nvPr/>
          </p:nvSpPr>
          <p:spPr>
            <a:xfrm>
              <a:off x="7456884" y="5942648"/>
              <a:ext cx="3048119" cy="1088708"/>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Personalized tutoring, intelligent assessment systems</a:t>
              </a:r>
              <a:endParaRPr lang="en-US" sz="1600" dirty="0"/>
            </a:p>
          </p:txBody>
        </p:sp>
      </p:grpSp>
      <p:pic>
        <p:nvPicPr>
          <p:cNvPr id="13" name="Image 3" descr="preencoded.png"/>
          <p:cNvPicPr>
            <a:picLocks noChangeAspect="1"/>
          </p:cNvPicPr>
          <p:nvPr/>
        </p:nvPicPr>
        <p:blipFill>
          <a:blip r:embed="rId6"/>
          <a:stretch>
            <a:fillRect/>
          </a:stretch>
        </p:blipFill>
        <p:spPr>
          <a:xfrm>
            <a:off x="10788491" y="3200901"/>
            <a:ext cx="3048119" cy="2264400"/>
          </a:xfrm>
          <a:prstGeom prst="rect">
            <a:avLst/>
          </a:prstGeom>
        </p:spPr>
      </p:pic>
      <p:grpSp>
        <p:nvGrpSpPr>
          <p:cNvPr id="19" name="Group 18">
            <a:extLst>
              <a:ext uri="{FF2B5EF4-FFF2-40B4-BE49-F238E27FC236}">
                <a16:creationId xmlns:a16="http://schemas.microsoft.com/office/drawing/2014/main" id="{49AA7296-B7A8-A0AE-8781-8836B5537015}"/>
              </a:ext>
            </a:extLst>
          </p:cNvPr>
          <p:cNvGrpSpPr/>
          <p:nvPr/>
        </p:nvGrpSpPr>
        <p:grpSpPr>
          <a:xfrm>
            <a:off x="10788491" y="5942648"/>
            <a:ext cx="3048119" cy="1579127"/>
            <a:chOff x="10788491" y="5452229"/>
            <a:chExt cx="3048119" cy="1579127"/>
          </a:xfrm>
        </p:grpSpPr>
        <p:sp>
          <p:nvSpPr>
            <p:cNvPr id="14" name="Text 8"/>
            <p:cNvSpPr/>
            <p:nvPr/>
          </p:nvSpPr>
          <p:spPr>
            <a:xfrm>
              <a:off x="10788491"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Games &amp; Strategy</a:t>
              </a:r>
              <a:endParaRPr lang="en-US" sz="2200" dirty="0"/>
            </a:p>
          </p:txBody>
        </p:sp>
        <p:sp>
          <p:nvSpPr>
            <p:cNvPr id="15" name="Text 9"/>
            <p:cNvSpPr/>
            <p:nvPr/>
          </p:nvSpPr>
          <p:spPr>
            <a:xfrm>
              <a:off x="10788491" y="5942648"/>
              <a:ext cx="3048119" cy="1088708"/>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Chess engines, game-playing agents, strategic reasoning</a:t>
              </a:r>
              <a:endParaRPr lang="en-US" sz="160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738" y="1199918"/>
            <a:ext cx="7074218" cy="708779"/>
          </a:xfrm>
          <a:prstGeom prst="rect">
            <a:avLst/>
          </a:prstGeom>
          <a:noFill/>
          <a:ln/>
        </p:spPr>
        <p:txBody>
          <a:bodyPr wrap="non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Foundations of Intelligence</a:t>
            </a:r>
            <a:endParaRPr lang="en-US" sz="3200" b="1" dirty="0">
              <a:latin typeface="Public Sans" panose="020B0604020202020204" charset="0"/>
            </a:endParaRPr>
          </a:p>
        </p:txBody>
      </p:sp>
      <p:sp>
        <p:nvSpPr>
          <p:cNvPr id="3" name="Text 1"/>
          <p:cNvSpPr/>
          <p:nvPr/>
        </p:nvSpPr>
        <p:spPr>
          <a:xfrm>
            <a:off x="793790" y="2143131"/>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Three perspectives frame how we understand and measure artificial intelligence, each offering unique insights into the nature of intelligent behavior.</a:t>
            </a:r>
            <a:endParaRPr lang="en-US" sz="1600" dirty="0"/>
          </a:p>
        </p:txBody>
      </p:sp>
      <p:sp>
        <p:nvSpPr>
          <p:cNvPr id="4" name="Shape 2"/>
          <p:cNvSpPr/>
          <p:nvPr/>
        </p:nvSpPr>
        <p:spPr>
          <a:xfrm>
            <a:off x="793790" y="3618071"/>
            <a:ext cx="4196358" cy="3136702"/>
          </a:xfrm>
          <a:prstGeom prst="roundRect">
            <a:avLst>
              <a:gd name="adj" fmla="val 17355"/>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5" name="Text 3"/>
          <p:cNvSpPr/>
          <p:nvPr/>
        </p:nvSpPr>
        <p:spPr>
          <a:xfrm>
            <a:off x="1028224"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Turing Test</a:t>
            </a:r>
            <a:endParaRPr lang="en-US" sz="2200" dirty="0"/>
          </a:p>
        </p:txBody>
      </p:sp>
      <p:sp>
        <p:nvSpPr>
          <p:cNvPr id="6" name="Text 4"/>
          <p:cNvSpPr/>
          <p:nvPr/>
        </p:nvSpPr>
        <p:spPr>
          <a:xfrm>
            <a:off x="1028224" y="4342924"/>
            <a:ext cx="3727490" cy="2177415"/>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Can a machine exhibit conversational behavior indistinguishable from a human? This behavioral test measures machine intelligence through imitation.</a:t>
            </a:r>
            <a:endParaRPr lang="en-US" sz="1600" dirty="0"/>
          </a:p>
        </p:txBody>
      </p:sp>
      <p:sp>
        <p:nvSpPr>
          <p:cNvPr id="7" name="Shape 5"/>
          <p:cNvSpPr/>
          <p:nvPr/>
        </p:nvSpPr>
        <p:spPr>
          <a:xfrm>
            <a:off x="5216962" y="3618071"/>
            <a:ext cx="4196358" cy="3136702"/>
          </a:xfrm>
          <a:prstGeom prst="roundRect">
            <a:avLst>
              <a:gd name="adj" fmla="val 17355"/>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8" name="Text 6"/>
          <p:cNvSpPr/>
          <p:nvPr/>
        </p:nvSpPr>
        <p:spPr>
          <a:xfrm>
            <a:off x="5451396"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Neuroscience</a:t>
            </a:r>
            <a:endParaRPr lang="en-US" sz="2200" dirty="0"/>
          </a:p>
        </p:txBody>
      </p:sp>
      <p:sp>
        <p:nvSpPr>
          <p:cNvPr id="9" name="Text 7"/>
          <p:cNvSpPr/>
          <p:nvPr/>
        </p:nvSpPr>
        <p:spPr>
          <a:xfrm>
            <a:off x="5451396" y="4342924"/>
            <a:ext cx="3727490" cy="1814513"/>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Understanding biological intelligence in brains to inspire computational systems. Cognitive science informs algorithm design and architecture.</a:t>
            </a:r>
            <a:endParaRPr lang="en-US" sz="1600" dirty="0"/>
          </a:p>
        </p:txBody>
      </p:sp>
      <p:sp>
        <p:nvSpPr>
          <p:cNvPr id="10" name="Shape 8"/>
          <p:cNvSpPr/>
          <p:nvPr/>
        </p:nvSpPr>
        <p:spPr>
          <a:xfrm>
            <a:off x="9640133" y="3618071"/>
            <a:ext cx="4196358" cy="3136702"/>
          </a:xfrm>
          <a:prstGeom prst="roundRect">
            <a:avLst>
              <a:gd name="adj" fmla="val 17355"/>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1" name="Text 9"/>
          <p:cNvSpPr/>
          <p:nvPr/>
        </p:nvSpPr>
        <p:spPr>
          <a:xfrm>
            <a:off x="9874568"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Rationality</a:t>
            </a:r>
            <a:endParaRPr lang="en-US" sz="2200" dirty="0"/>
          </a:p>
        </p:txBody>
      </p:sp>
      <p:sp>
        <p:nvSpPr>
          <p:cNvPr id="12" name="Text 10"/>
          <p:cNvSpPr/>
          <p:nvPr/>
        </p:nvSpPr>
        <p:spPr>
          <a:xfrm>
            <a:off x="9874568" y="4342924"/>
            <a:ext cx="3727490" cy="1814513"/>
          </a:xfrm>
          <a:prstGeom prst="rect">
            <a:avLst/>
          </a:prstGeom>
          <a:noFill/>
          <a:ln/>
        </p:spPr>
        <p:txBody>
          <a:bodyPr wrap="square" lIns="0" tIns="0" rIns="0" bIns="0" rtlCol="0" anchor="t"/>
          <a:lstStyle/>
          <a:p>
            <a:pPr marL="0" indent="0" algn="l">
              <a:lnSpc>
                <a:spcPts val="2850"/>
              </a:lnSpc>
              <a:buNone/>
            </a:pPr>
            <a:r>
              <a:rPr lang="en-US" sz="1600" dirty="0">
                <a:solidFill>
                  <a:srgbClr val="000000"/>
                </a:solidFill>
                <a:latin typeface="Public Sans" pitchFamily="34" charset="0"/>
                <a:ea typeface="Public Sans" pitchFamily="34" charset="-122"/>
                <a:cs typeface="Public Sans" pitchFamily="34" charset="-120"/>
              </a:rPr>
              <a:t>Building systems that make optimal decisions given available information. Logic and decision theory provide rigorous foundations for rational behavior.</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403497" y="118705"/>
            <a:ext cx="9108493" cy="1417558"/>
          </a:xfrm>
          <a:prstGeom prst="rect">
            <a:avLst/>
          </a:prstGeom>
          <a:noFill/>
          <a:ln/>
        </p:spPr>
        <p:txBody>
          <a:bodyPr wrap="squar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Agents in Artificial Intelligence</a:t>
            </a:r>
            <a:endParaRPr lang="en-US" sz="3200" b="1" dirty="0">
              <a:latin typeface="Public Sans" panose="020B0604020202020204" charset="0"/>
            </a:endParaRPr>
          </a:p>
        </p:txBody>
      </p:sp>
      <p:sp>
        <p:nvSpPr>
          <p:cNvPr id="4" name="Text 1"/>
          <p:cNvSpPr/>
          <p:nvPr/>
        </p:nvSpPr>
        <p:spPr>
          <a:xfrm>
            <a:off x="403497" y="913736"/>
            <a:ext cx="8918923" cy="695018"/>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In AI, an agent is a computer programs or system that is designed to perceive its environment, make decisions and take actions to achieve a specific goal or set of goals.</a:t>
            </a:r>
            <a:endParaRPr lang="en-US" sz="1600" dirty="0"/>
          </a:p>
        </p:txBody>
      </p:sp>
      <p:sp>
        <p:nvSpPr>
          <p:cNvPr id="5" name="Text 2"/>
          <p:cNvSpPr/>
          <p:nvPr/>
        </p:nvSpPr>
        <p:spPr>
          <a:xfrm>
            <a:off x="403497" y="1500467"/>
            <a:ext cx="2835235" cy="354330"/>
          </a:xfrm>
          <a:prstGeom prst="rect">
            <a:avLst/>
          </a:prstGeom>
          <a:noFill/>
          <a:ln/>
        </p:spPr>
        <p:txBody>
          <a:bodyPr wrap="none" lIns="0" tIns="0" rIns="0" bIns="0" rtlCol="0" anchor="t"/>
          <a:lstStyle/>
          <a:p>
            <a:pPr marL="0" indent="0" algn="l">
              <a:lnSpc>
                <a:spcPts val="2750"/>
              </a:lnSpc>
              <a:buNone/>
            </a:pPr>
            <a:r>
              <a:rPr lang="en-US" sz="1600" b="1" dirty="0">
                <a:solidFill>
                  <a:srgbClr val="4B6981"/>
                </a:solidFill>
                <a:latin typeface="Public Sans" panose="020B0604020202020204" charset="0"/>
                <a:ea typeface="Playfair Display Semi Bold" pitchFamily="34" charset="-122"/>
                <a:cs typeface="Playfair Display Semi Bold" pitchFamily="34" charset="-120"/>
              </a:rPr>
              <a:t>Sensing</a:t>
            </a:r>
            <a:endParaRPr lang="en-US" sz="1600" b="1" dirty="0">
              <a:latin typeface="Public Sans" panose="020B0604020202020204" charset="0"/>
            </a:endParaRPr>
          </a:p>
        </p:txBody>
      </p:sp>
      <p:sp>
        <p:nvSpPr>
          <p:cNvPr id="6" name="Text 3"/>
          <p:cNvSpPr/>
          <p:nvPr/>
        </p:nvSpPr>
        <p:spPr>
          <a:xfrm>
            <a:off x="400104" y="1809843"/>
            <a:ext cx="4300061" cy="810734"/>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Perceiving the environment through various input mechanisms</a:t>
            </a:r>
            <a:endParaRPr lang="en-US" sz="1600" dirty="0"/>
          </a:p>
        </p:txBody>
      </p:sp>
      <p:sp>
        <p:nvSpPr>
          <p:cNvPr id="7" name="Text 4"/>
          <p:cNvSpPr/>
          <p:nvPr/>
        </p:nvSpPr>
        <p:spPr>
          <a:xfrm>
            <a:off x="5027241" y="1407766"/>
            <a:ext cx="2835235" cy="341833"/>
          </a:xfrm>
          <a:prstGeom prst="rect">
            <a:avLst/>
          </a:prstGeom>
          <a:noFill/>
          <a:ln/>
        </p:spPr>
        <p:txBody>
          <a:bodyPr wrap="none" lIns="0" tIns="0" rIns="0" bIns="0" rtlCol="0" anchor="t"/>
          <a:lstStyle/>
          <a:p>
            <a:pPr marL="0" indent="0" algn="l">
              <a:lnSpc>
                <a:spcPts val="2750"/>
              </a:lnSpc>
              <a:buNone/>
            </a:pPr>
            <a:r>
              <a:rPr lang="en-US" sz="1600" dirty="0">
                <a:solidFill>
                  <a:srgbClr val="4B6981"/>
                </a:solidFill>
                <a:latin typeface="Public Sans" panose="020B0604020202020204" charset="0"/>
                <a:ea typeface="Playfair Display Semi Bold" pitchFamily="34" charset="-122"/>
                <a:cs typeface="Playfair Display Semi Bold" pitchFamily="34" charset="-120"/>
              </a:rPr>
              <a:t>Acting</a:t>
            </a:r>
            <a:endParaRPr lang="en-US" sz="1600" dirty="0">
              <a:latin typeface="Public Sans" panose="020B0604020202020204" charset="0"/>
            </a:endParaRPr>
          </a:p>
        </p:txBody>
      </p:sp>
      <p:sp>
        <p:nvSpPr>
          <p:cNvPr id="8" name="Text 5"/>
          <p:cNvSpPr/>
          <p:nvPr/>
        </p:nvSpPr>
        <p:spPr>
          <a:xfrm>
            <a:off x="5015792" y="1729585"/>
            <a:ext cx="4496198" cy="516407"/>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Influencing the environment through strategic actions</a:t>
            </a:r>
            <a:endParaRPr lang="en-US" sz="1600" dirty="0"/>
          </a:p>
        </p:txBody>
      </p:sp>
      <p:pic>
        <p:nvPicPr>
          <p:cNvPr id="40" name="Image 0" descr="preencoded.png">
            <a:extLst>
              <a:ext uri="{FF2B5EF4-FFF2-40B4-BE49-F238E27FC236}">
                <a16:creationId xmlns:a16="http://schemas.microsoft.com/office/drawing/2014/main" id="{900E2E4F-63C3-257B-5FBF-108CCB6BD724}"/>
              </a:ext>
            </a:extLst>
          </p:cNvPr>
          <p:cNvPicPr>
            <a:picLocks noChangeAspect="1"/>
          </p:cNvPicPr>
          <p:nvPr/>
        </p:nvPicPr>
        <p:blipFill>
          <a:blip r:embed="rId3"/>
          <a:stretch>
            <a:fillRect/>
          </a:stretch>
        </p:blipFill>
        <p:spPr>
          <a:xfrm>
            <a:off x="10461660" y="0"/>
            <a:ext cx="4168740" cy="3022674"/>
          </a:xfrm>
          <a:prstGeom prst="rect">
            <a:avLst/>
          </a:prstGeom>
        </p:spPr>
      </p:pic>
      <p:sp>
        <p:nvSpPr>
          <p:cNvPr id="10" name="Text 0">
            <a:extLst>
              <a:ext uri="{FF2B5EF4-FFF2-40B4-BE49-F238E27FC236}">
                <a16:creationId xmlns:a16="http://schemas.microsoft.com/office/drawing/2014/main" id="{A57A9C2E-5B2C-9C52-C956-50FDEA9E929D}"/>
              </a:ext>
            </a:extLst>
          </p:cNvPr>
          <p:cNvSpPr/>
          <p:nvPr/>
        </p:nvSpPr>
        <p:spPr>
          <a:xfrm>
            <a:off x="4991588" y="2620577"/>
            <a:ext cx="4168740" cy="431984"/>
          </a:xfrm>
          <a:prstGeom prst="rect">
            <a:avLst/>
          </a:prstGeom>
          <a:noFill/>
          <a:ln/>
        </p:spPr>
        <p:txBody>
          <a:bodyPr wrap="none" lIns="0" tIns="0" rIns="0" bIns="0" rtlCol="0" anchor="t"/>
          <a:lstStyle/>
          <a:p>
            <a:pPr marL="0" indent="0" algn="l">
              <a:lnSpc>
                <a:spcPts val="46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Types of Intelligent Agents</a:t>
            </a:r>
            <a:endParaRPr lang="en-US" sz="3200" b="1" dirty="0">
              <a:latin typeface="Public Sans" panose="020B0604020202020204" charset="0"/>
            </a:endParaRPr>
          </a:p>
        </p:txBody>
      </p:sp>
      <p:sp>
        <p:nvSpPr>
          <p:cNvPr id="11" name="Text 1">
            <a:extLst>
              <a:ext uri="{FF2B5EF4-FFF2-40B4-BE49-F238E27FC236}">
                <a16:creationId xmlns:a16="http://schemas.microsoft.com/office/drawing/2014/main" id="{858DC4A1-1682-B231-C887-4AF9C2A7DEBD}"/>
              </a:ext>
            </a:extLst>
          </p:cNvPr>
          <p:cNvSpPr/>
          <p:nvPr/>
        </p:nvSpPr>
        <p:spPr>
          <a:xfrm>
            <a:off x="5041456" y="3327278"/>
            <a:ext cx="9443978" cy="442414"/>
          </a:xfrm>
          <a:prstGeom prst="rect">
            <a:avLst/>
          </a:prstGeom>
          <a:noFill/>
          <a:ln/>
        </p:spPr>
        <p:txBody>
          <a:bodyPr wrap="squar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AI agents vary in sophistication and capability, from reactive systems to learning entities. Each type represents different levels of complexity in decision-making and adaptation.</a:t>
            </a:r>
            <a:endParaRPr lang="en-US" sz="1600" dirty="0"/>
          </a:p>
        </p:txBody>
      </p:sp>
      <p:grpSp>
        <p:nvGrpSpPr>
          <p:cNvPr id="34" name="Group 33">
            <a:extLst>
              <a:ext uri="{FF2B5EF4-FFF2-40B4-BE49-F238E27FC236}">
                <a16:creationId xmlns:a16="http://schemas.microsoft.com/office/drawing/2014/main" id="{4BD0CD07-AF1D-F612-99D6-E5336717B39F}"/>
              </a:ext>
            </a:extLst>
          </p:cNvPr>
          <p:cNvGrpSpPr/>
          <p:nvPr/>
        </p:nvGrpSpPr>
        <p:grpSpPr>
          <a:xfrm>
            <a:off x="5041456" y="4051215"/>
            <a:ext cx="309193" cy="310994"/>
            <a:chOff x="403496" y="4293060"/>
            <a:chExt cx="309193" cy="269644"/>
          </a:xfrm>
        </p:grpSpPr>
        <p:sp>
          <p:nvSpPr>
            <p:cNvPr id="12" name="Shape 2">
              <a:extLst>
                <a:ext uri="{FF2B5EF4-FFF2-40B4-BE49-F238E27FC236}">
                  <a16:creationId xmlns:a16="http://schemas.microsoft.com/office/drawing/2014/main" id="{AF0F7957-2754-6627-AFF3-F74CF4F366AA}"/>
                </a:ext>
              </a:extLst>
            </p:cNvPr>
            <p:cNvSpPr/>
            <p:nvPr/>
          </p:nvSpPr>
          <p:spPr>
            <a:xfrm>
              <a:off x="403496" y="4293060"/>
              <a:ext cx="309193" cy="269644"/>
            </a:xfrm>
            <a:prstGeom prst="roundRect">
              <a:avLst>
                <a:gd name="adj" fmla="val 18670"/>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13" name="Text 3">
              <a:extLst>
                <a:ext uri="{FF2B5EF4-FFF2-40B4-BE49-F238E27FC236}">
                  <a16:creationId xmlns:a16="http://schemas.microsoft.com/office/drawing/2014/main" id="{7FA1A6E5-7FD6-529E-EAED-5D351E84D432}"/>
                </a:ext>
              </a:extLst>
            </p:cNvPr>
            <p:cNvSpPr/>
            <p:nvPr/>
          </p:nvSpPr>
          <p:spPr>
            <a:xfrm>
              <a:off x="472240" y="4315518"/>
              <a:ext cx="206099" cy="22472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200" dirty="0"/>
            </a:p>
          </p:txBody>
        </p:sp>
      </p:grpSp>
      <p:sp>
        <p:nvSpPr>
          <p:cNvPr id="14" name="Text 4">
            <a:extLst>
              <a:ext uri="{FF2B5EF4-FFF2-40B4-BE49-F238E27FC236}">
                <a16:creationId xmlns:a16="http://schemas.microsoft.com/office/drawing/2014/main" id="{9C6052EA-05BC-EC8C-C510-0C7EFF3EA2A4}"/>
              </a:ext>
            </a:extLst>
          </p:cNvPr>
          <p:cNvSpPr/>
          <p:nvPr/>
        </p:nvSpPr>
        <p:spPr>
          <a:xfrm>
            <a:off x="5533928" y="3961344"/>
            <a:ext cx="1718014" cy="400866"/>
          </a:xfrm>
          <a:prstGeom prst="rect">
            <a:avLst/>
          </a:prstGeom>
          <a:noFill/>
          <a:ln/>
        </p:spPr>
        <p:txBody>
          <a:bodyPr wrap="none" lIns="0" tIns="0" rIns="0" bIns="0" rtlCol="0" anchor="t"/>
          <a:lstStyle/>
          <a:p>
            <a:pPr marL="0" indent="0" algn="l">
              <a:lnSpc>
                <a:spcPts val="230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Simple Reflex Agents</a:t>
            </a:r>
            <a:endParaRPr lang="en-US" sz="1600" b="1" dirty="0"/>
          </a:p>
        </p:txBody>
      </p:sp>
      <p:sp>
        <p:nvSpPr>
          <p:cNvPr id="15" name="Text 5">
            <a:extLst>
              <a:ext uri="{FF2B5EF4-FFF2-40B4-BE49-F238E27FC236}">
                <a16:creationId xmlns:a16="http://schemas.microsoft.com/office/drawing/2014/main" id="{A1BF1A8F-93AA-8B93-22F3-E203D1F4ED22}"/>
              </a:ext>
            </a:extLst>
          </p:cNvPr>
          <p:cNvSpPr/>
          <p:nvPr/>
        </p:nvSpPr>
        <p:spPr>
          <a:xfrm>
            <a:off x="5533928" y="4259559"/>
            <a:ext cx="9210097" cy="221207"/>
          </a:xfrm>
          <a:prstGeom prst="rect">
            <a:avLst/>
          </a:prstGeom>
          <a:noFill/>
          <a:ln/>
        </p:spPr>
        <p:txBody>
          <a:bodyPr wrap="none" lIns="0" tIns="0" rIns="0" bIns="0" rtlCol="0" anchor="t"/>
          <a:lstStyle/>
          <a:p>
            <a:pPr marL="0" indent="0" algn="l">
              <a:lnSpc>
                <a:spcPts val="2350"/>
              </a:lnSpc>
              <a:buNone/>
            </a:pPr>
            <a:r>
              <a:rPr lang="en-US" sz="1600" dirty="0">
                <a:solidFill>
                  <a:srgbClr val="6F655D"/>
                </a:solidFill>
                <a:latin typeface="Public Sans" pitchFamily="34" charset="0"/>
                <a:ea typeface="Public Sans" pitchFamily="34" charset="-122"/>
                <a:cs typeface="Public Sans" pitchFamily="34" charset="-120"/>
              </a:rPr>
              <a:t>Direct stimulus-response mappings without internal state or planning</a:t>
            </a:r>
            <a:endParaRPr lang="en-US" sz="1600" dirty="0"/>
          </a:p>
        </p:txBody>
      </p:sp>
      <p:grpSp>
        <p:nvGrpSpPr>
          <p:cNvPr id="35" name="Group 34">
            <a:extLst>
              <a:ext uri="{FF2B5EF4-FFF2-40B4-BE49-F238E27FC236}">
                <a16:creationId xmlns:a16="http://schemas.microsoft.com/office/drawing/2014/main" id="{6F7C2432-AA3A-D7BE-8DD9-8984C69635BD}"/>
              </a:ext>
            </a:extLst>
          </p:cNvPr>
          <p:cNvGrpSpPr/>
          <p:nvPr/>
        </p:nvGrpSpPr>
        <p:grpSpPr>
          <a:xfrm>
            <a:off x="5041410" y="4780865"/>
            <a:ext cx="309193" cy="310994"/>
            <a:chOff x="403496" y="5024896"/>
            <a:chExt cx="309193" cy="269644"/>
          </a:xfrm>
        </p:grpSpPr>
        <p:sp>
          <p:nvSpPr>
            <p:cNvPr id="16" name="Shape 6">
              <a:extLst>
                <a:ext uri="{FF2B5EF4-FFF2-40B4-BE49-F238E27FC236}">
                  <a16:creationId xmlns:a16="http://schemas.microsoft.com/office/drawing/2014/main" id="{0057CE22-5EAF-6314-F503-0D624DFBB03F}"/>
                </a:ext>
              </a:extLst>
            </p:cNvPr>
            <p:cNvSpPr/>
            <p:nvPr/>
          </p:nvSpPr>
          <p:spPr>
            <a:xfrm>
              <a:off x="403496" y="5024896"/>
              <a:ext cx="309193" cy="269644"/>
            </a:xfrm>
            <a:prstGeom prst="roundRect">
              <a:avLst>
                <a:gd name="adj" fmla="val 18670"/>
              </a:avLst>
            </a:prstGeom>
            <a:solidFill>
              <a:srgbClr val="CCC4EC">
                <a:alpha val="50000"/>
              </a:srgbClr>
            </a:solidFill>
            <a:ln w="7620">
              <a:solidFill>
                <a:srgbClr val="B2AAD2"/>
              </a:solidFill>
              <a:prstDash val="solid"/>
            </a:ln>
            <a:effectLst>
              <a:outerShdw dist="16510" dir="2700000" algn="bl" rotWithShape="0">
                <a:srgbClr val="B2AAD2">
                  <a:alpha val="100000"/>
                </a:srgbClr>
              </a:outerShdw>
            </a:effectLst>
          </p:spPr>
        </p:sp>
        <p:sp>
          <p:nvSpPr>
            <p:cNvPr id="17" name="Text 7">
              <a:extLst>
                <a:ext uri="{FF2B5EF4-FFF2-40B4-BE49-F238E27FC236}">
                  <a16:creationId xmlns:a16="http://schemas.microsoft.com/office/drawing/2014/main" id="{94CEEB0F-A9D0-FF9E-3E78-D94E5A349A8A}"/>
                </a:ext>
              </a:extLst>
            </p:cNvPr>
            <p:cNvSpPr/>
            <p:nvPr/>
          </p:nvSpPr>
          <p:spPr>
            <a:xfrm>
              <a:off x="455043" y="5047353"/>
              <a:ext cx="206099" cy="22472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200" dirty="0"/>
            </a:p>
          </p:txBody>
        </p:sp>
      </p:grpSp>
      <p:sp>
        <p:nvSpPr>
          <p:cNvPr id="18" name="Text 8">
            <a:extLst>
              <a:ext uri="{FF2B5EF4-FFF2-40B4-BE49-F238E27FC236}">
                <a16:creationId xmlns:a16="http://schemas.microsoft.com/office/drawing/2014/main" id="{9B3A20AD-4D6E-52E1-C472-64AFD8660F4B}"/>
              </a:ext>
            </a:extLst>
          </p:cNvPr>
          <p:cNvSpPr/>
          <p:nvPr/>
        </p:nvSpPr>
        <p:spPr>
          <a:xfrm>
            <a:off x="5519353" y="4726817"/>
            <a:ext cx="1718014" cy="215991"/>
          </a:xfrm>
          <a:prstGeom prst="rect">
            <a:avLst/>
          </a:prstGeom>
          <a:noFill/>
          <a:ln/>
        </p:spPr>
        <p:txBody>
          <a:bodyPr wrap="none" lIns="0" tIns="0" rIns="0" bIns="0" rtlCol="0" anchor="t"/>
          <a:lstStyle/>
          <a:p>
            <a:pPr marL="0" indent="0" algn="l">
              <a:lnSpc>
                <a:spcPts val="230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Model-Based Agents</a:t>
            </a:r>
            <a:endParaRPr lang="en-US" sz="1600" b="1" dirty="0"/>
          </a:p>
        </p:txBody>
      </p:sp>
      <p:sp>
        <p:nvSpPr>
          <p:cNvPr id="19" name="Text 9">
            <a:extLst>
              <a:ext uri="{FF2B5EF4-FFF2-40B4-BE49-F238E27FC236}">
                <a16:creationId xmlns:a16="http://schemas.microsoft.com/office/drawing/2014/main" id="{081F21E7-C73D-AA09-FC9C-4DCEEEBAFBF3}"/>
              </a:ext>
            </a:extLst>
          </p:cNvPr>
          <p:cNvSpPr/>
          <p:nvPr/>
        </p:nvSpPr>
        <p:spPr>
          <a:xfrm>
            <a:off x="5519352" y="5015157"/>
            <a:ext cx="9210097" cy="221207"/>
          </a:xfrm>
          <a:prstGeom prst="rect">
            <a:avLst/>
          </a:prstGeom>
          <a:noFill/>
          <a:ln/>
        </p:spPr>
        <p:txBody>
          <a:bodyPr wrap="none" lIns="0" tIns="0" rIns="0" bIns="0" rtlCol="0" anchor="t"/>
          <a:lstStyle/>
          <a:p>
            <a:pPr marL="0" indent="0" algn="l">
              <a:lnSpc>
                <a:spcPts val="2350"/>
              </a:lnSpc>
              <a:buNone/>
            </a:pPr>
            <a:r>
              <a:rPr lang="en-US" sz="1600" dirty="0">
                <a:solidFill>
                  <a:srgbClr val="6F655D"/>
                </a:solidFill>
                <a:latin typeface="Public Sans" pitchFamily="34" charset="0"/>
                <a:ea typeface="Public Sans" pitchFamily="34" charset="-122"/>
                <a:cs typeface="Public Sans" pitchFamily="34" charset="-120"/>
              </a:rPr>
              <a:t>Maintain internal models of the world to handle partial observability</a:t>
            </a:r>
            <a:endParaRPr lang="en-US" sz="1600" dirty="0"/>
          </a:p>
        </p:txBody>
      </p:sp>
      <p:grpSp>
        <p:nvGrpSpPr>
          <p:cNvPr id="36" name="Group 35">
            <a:extLst>
              <a:ext uri="{FF2B5EF4-FFF2-40B4-BE49-F238E27FC236}">
                <a16:creationId xmlns:a16="http://schemas.microsoft.com/office/drawing/2014/main" id="{60148CFD-C8C8-DCBB-E667-FC9D2A252CE5}"/>
              </a:ext>
            </a:extLst>
          </p:cNvPr>
          <p:cNvGrpSpPr/>
          <p:nvPr/>
        </p:nvGrpSpPr>
        <p:grpSpPr>
          <a:xfrm>
            <a:off x="5031095" y="5642574"/>
            <a:ext cx="309193" cy="310994"/>
            <a:chOff x="403496" y="5756731"/>
            <a:chExt cx="309193" cy="269644"/>
          </a:xfrm>
        </p:grpSpPr>
        <p:sp>
          <p:nvSpPr>
            <p:cNvPr id="20" name="Shape 10">
              <a:extLst>
                <a:ext uri="{FF2B5EF4-FFF2-40B4-BE49-F238E27FC236}">
                  <a16:creationId xmlns:a16="http://schemas.microsoft.com/office/drawing/2014/main" id="{9AB53BFF-E46A-A723-AAA0-EEDC0A088758}"/>
                </a:ext>
              </a:extLst>
            </p:cNvPr>
            <p:cNvSpPr/>
            <p:nvPr/>
          </p:nvSpPr>
          <p:spPr>
            <a:xfrm>
              <a:off x="403496" y="5756731"/>
              <a:ext cx="309193" cy="269644"/>
            </a:xfrm>
            <a:prstGeom prst="roundRect">
              <a:avLst>
                <a:gd name="adj" fmla="val 18670"/>
              </a:avLst>
            </a:prstGeom>
            <a:solidFill>
              <a:srgbClr val="B4DAE4">
                <a:alpha val="50000"/>
              </a:srgbClr>
            </a:solidFill>
            <a:ln w="7620">
              <a:solidFill>
                <a:srgbClr val="9AC0CA"/>
              </a:solidFill>
              <a:prstDash val="solid"/>
            </a:ln>
            <a:effectLst>
              <a:outerShdw dist="16510" dir="2700000" algn="bl" rotWithShape="0">
                <a:srgbClr val="9AC0CA">
                  <a:alpha val="100000"/>
                </a:srgbClr>
              </a:outerShdw>
            </a:effectLst>
          </p:spPr>
        </p:sp>
        <p:sp>
          <p:nvSpPr>
            <p:cNvPr id="21" name="Text 11">
              <a:extLst>
                <a:ext uri="{FF2B5EF4-FFF2-40B4-BE49-F238E27FC236}">
                  <a16:creationId xmlns:a16="http://schemas.microsoft.com/office/drawing/2014/main" id="{E97E6446-CB05-A2A6-D50B-CAD192F13AF4}"/>
                </a:ext>
              </a:extLst>
            </p:cNvPr>
            <p:cNvSpPr/>
            <p:nvPr/>
          </p:nvSpPr>
          <p:spPr>
            <a:xfrm>
              <a:off x="455043" y="5779188"/>
              <a:ext cx="206099" cy="22472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200" dirty="0"/>
            </a:p>
          </p:txBody>
        </p:sp>
      </p:grpSp>
      <p:sp>
        <p:nvSpPr>
          <p:cNvPr id="22" name="Text 12">
            <a:extLst>
              <a:ext uri="{FF2B5EF4-FFF2-40B4-BE49-F238E27FC236}">
                <a16:creationId xmlns:a16="http://schemas.microsoft.com/office/drawing/2014/main" id="{21091058-2DB2-FBE1-58F1-6039467538E4}"/>
              </a:ext>
            </a:extLst>
          </p:cNvPr>
          <p:cNvSpPr/>
          <p:nvPr/>
        </p:nvSpPr>
        <p:spPr>
          <a:xfrm>
            <a:off x="5519353" y="5534579"/>
            <a:ext cx="1718014" cy="215991"/>
          </a:xfrm>
          <a:prstGeom prst="rect">
            <a:avLst/>
          </a:prstGeom>
          <a:noFill/>
          <a:ln/>
        </p:spPr>
        <p:txBody>
          <a:bodyPr wrap="none" lIns="0" tIns="0" rIns="0" bIns="0" rtlCol="0" anchor="t"/>
          <a:lstStyle/>
          <a:p>
            <a:pPr marL="0" indent="0" algn="l">
              <a:lnSpc>
                <a:spcPts val="230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Goal-Based Agents</a:t>
            </a:r>
            <a:endParaRPr lang="en-US" sz="1600" b="1" dirty="0"/>
          </a:p>
        </p:txBody>
      </p:sp>
      <p:sp>
        <p:nvSpPr>
          <p:cNvPr id="23" name="Text 13">
            <a:extLst>
              <a:ext uri="{FF2B5EF4-FFF2-40B4-BE49-F238E27FC236}">
                <a16:creationId xmlns:a16="http://schemas.microsoft.com/office/drawing/2014/main" id="{F3737903-07D8-B0ED-DD47-A92D4312F5DA}"/>
              </a:ext>
            </a:extLst>
          </p:cNvPr>
          <p:cNvSpPr/>
          <p:nvPr/>
        </p:nvSpPr>
        <p:spPr>
          <a:xfrm>
            <a:off x="5519353" y="5856071"/>
            <a:ext cx="9210097" cy="221207"/>
          </a:xfrm>
          <a:prstGeom prst="rect">
            <a:avLst/>
          </a:prstGeom>
          <a:noFill/>
          <a:ln/>
        </p:spPr>
        <p:txBody>
          <a:bodyPr wrap="none" lIns="0" tIns="0" rIns="0" bIns="0" rtlCol="0" anchor="t"/>
          <a:lstStyle/>
          <a:p>
            <a:pPr marL="0" indent="0" algn="l">
              <a:lnSpc>
                <a:spcPts val="2350"/>
              </a:lnSpc>
              <a:buNone/>
            </a:pPr>
            <a:r>
              <a:rPr lang="en-US" sz="1600" dirty="0">
                <a:solidFill>
                  <a:srgbClr val="6F655D"/>
                </a:solidFill>
                <a:latin typeface="Public Sans" pitchFamily="34" charset="0"/>
                <a:ea typeface="Public Sans" pitchFamily="34" charset="-122"/>
                <a:cs typeface="Public Sans" pitchFamily="34" charset="-120"/>
              </a:rPr>
              <a:t>Plan actions to achieve explicit target goals</a:t>
            </a:r>
            <a:endParaRPr lang="en-US" sz="1600" dirty="0"/>
          </a:p>
        </p:txBody>
      </p:sp>
      <p:grpSp>
        <p:nvGrpSpPr>
          <p:cNvPr id="37" name="Group 36">
            <a:extLst>
              <a:ext uri="{FF2B5EF4-FFF2-40B4-BE49-F238E27FC236}">
                <a16:creationId xmlns:a16="http://schemas.microsoft.com/office/drawing/2014/main" id="{E4BA3E8C-9599-89DA-4B85-814C3AD4A52C}"/>
              </a:ext>
            </a:extLst>
          </p:cNvPr>
          <p:cNvGrpSpPr/>
          <p:nvPr/>
        </p:nvGrpSpPr>
        <p:grpSpPr>
          <a:xfrm>
            <a:off x="5032416" y="6423622"/>
            <a:ext cx="309193" cy="310994"/>
            <a:chOff x="403496" y="6488566"/>
            <a:chExt cx="309193" cy="269644"/>
          </a:xfrm>
        </p:grpSpPr>
        <p:sp>
          <p:nvSpPr>
            <p:cNvPr id="24" name="Shape 14">
              <a:extLst>
                <a:ext uri="{FF2B5EF4-FFF2-40B4-BE49-F238E27FC236}">
                  <a16:creationId xmlns:a16="http://schemas.microsoft.com/office/drawing/2014/main" id="{E8670F39-539A-82A2-E5E7-0F580D74FA12}"/>
                </a:ext>
              </a:extLst>
            </p:cNvPr>
            <p:cNvSpPr/>
            <p:nvPr/>
          </p:nvSpPr>
          <p:spPr>
            <a:xfrm>
              <a:off x="403496" y="6488566"/>
              <a:ext cx="309193" cy="269644"/>
            </a:xfrm>
            <a:prstGeom prst="roundRect">
              <a:avLst>
                <a:gd name="adj" fmla="val 18670"/>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25" name="Text 15">
              <a:extLst>
                <a:ext uri="{FF2B5EF4-FFF2-40B4-BE49-F238E27FC236}">
                  <a16:creationId xmlns:a16="http://schemas.microsoft.com/office/drawing/2014/main" id="{7B6423B3-5950-C9B1-04AC-ED12188B80E2}"/>
                </a:ext>
              </a:extLst>
            </p:cNvPr>
            <p:cNvSpPr/>
            <p:nvPr/>
          </p:nvSpPr>
          <p:spPr>
            <a:xfrm>
              <a:off x="455043" y="6511024"/>
              <a:ext cx="206099" cy="22472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200" dirty="0"/>
            </a:p>
          </p:txBody>
        </p:sp>
      </p:grpSp>
      <p:sp>
        <p:nvSpPr>
          <p:cNvPr id="26" name="Text 16">
            <a:extLst>
              <a:ext uri="{FF2B5EF4-FFF2-40B4-BE49-F238E27FC236}">
                <a16:creationId xmlns:a16="http://schemas.microsoft.com/office/drawing/2014/main" id="{CBF1253A-FDF7-C8E7-4CAA-20FB9FB2A77F}"/>
              </a:ext>
            </a:extLst>
          </p:cNvPr>
          <p:cNvSpPr/>
          <p:nvPr/>
        </p:nvSpPr>
        <p:spPr>
          <a:xfrm>
            <a:off x="5519353" y="6351994"/>
            <a:ext cx="1718014" cy="215991"/>
          </a:xfrm>
          <a:prstGeom prst="rect">
            <a:avLst/>
          </a:prstGeom>
          <a:noFill/>
          <a:ln/>
        </p:spPr>
        <p:txBody>
          <a:bodyPr wrap="none" lIns="0" tIns="0" rIns="0" bIns="0" rtlCol="0" anchor="t"/>
          <a:lstStyle/>
          <a:p>
            <a:pPr marL="0" indent="0" algn="l">
              <a:lnSpc>
                <a:spcPts val="230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Utility-Based Agents</a:t>
            </a:r>
            <a:endParaRPr lang="en-US" sz="1600" b="1" dirty="0"/>
          </a:p>
        </p:txBody>
      </p:sp>
      <p:sp>
        <p:nvSpPr>
          <p:cNvPr id="27" name="Text 17">
            <a:extLst>
              <a:ext uri="{FF2B5EF4-FFF2-40B4-BE49-F238E27FC236}">
                <a16:creationId xmlns:a16="http://schemas.microsoft.com/office/drawing/2014/main" id="{246D4445-5220-DE94-CBD5-F96235B7AD5F}"/>
              </a:ext>
            </a:extLst>
          </p:cNvPr>
          <p:cNvSpPr/>
          <p:nvPr/>
        </p:nvSpPr>
        <p:spPr>
          <a:xfrm>
            <a:off x="5533926" y="6678337"/>
            <a:ext cx="9210097" cy="221207"/>
          </a:xfrm>
          <a:prstGeom prst="rect">
            <a:avLst/>
          </a:prstGeom>
          <a:noFill/>
          <a:ln/>
        </p:spPr>
        <p:txBody>
          <a:bodyPr wrap="none" lIns="0" tIns="0" rIns="0" bIns="0" rtlCol="0" anchor="t"/>
          <a:lstStyle/>
          <a:p>
            <a:pPr marL="0" indent="0" algn="l">
              <a:buNone/>
            </a:pPr>
            <a:r>
              <a:rPr lang="en-US" sz="1400" dirty="0">
                <a:solidFill>
                  <a:srgbClr val="6F655D"/>
                </a:solidFill>
                <a:latin typeface="Public Sans" pitchFamily="34" charset="0"/>
                <a:ea typeface="Public Sans" pitchFamily="34" charset="-122"/>
                <a:cs typeface="Public Sans" pitchFamily="34" charset="-120"/>
              </a:rPr>
              <a:t>Opt</a:t>
            </a:r>
            <a:r>
              <a:rPr lang="en-US" sz="1600" dirty="0">
                <a:solidFill>
                  <a:srgbClr val="6F655D"/>
                </a:solidFill>
                <a:latin typeface="Public Sans" pitchFamily="34" charset="0"/>
                <a:ea typeface="Public Sans" pitchFamily="34" charset="-122"/>
                <a:cs typeface="Public Sans" pitchFamily="34" charset="-120"/>
              </a:rPr>
              <a:t>imize satisfaction levels, choosing actions that maximize utility and deals with happy and </a:t>
            </a:r>
          </a:p>
          <a:p>
            <a:pPr marL="0" indent="0" algn="l">
              <a:buNone/>
            </a:pPr>
            <a:r>
              <a:rPr lang="en-US" sz="1600" dirty="0">
                <a:solidFill>
                  <a:srgbClr val="6F655D"/>
                </a:solidFill>
                <a:latin typeface="Public Sans" pitchFamily="34" charset="0"/>
                <a:ea typeface="Public Sans" pitchFamily="34" charset="-122"/>
                <a:cs typeface="Public Sans" pitchFamily="34" charset="-120"/>
              </a:rPr>
              <a:t>unhappy state</a:t>
            </a:r>
            <a:endParaRPr lang="en-US" sz="1600" dirty="0"/>
          </a:p>
        </p:txBody>
      </p:sp>
      <p:grpSp>
        <p:nvGrpSpPr>
          <p:cNvPr id="38" name="Group 37">
            <a:extLst>
              <a:ext uri="{FF2B5EF4-FFF2-40B4-BE49-F238E27FC236}">
                <a16:creationId xmlns:a16="http://schemas.microsoft.com/office/drawing/2014/main" id="{9FD0A611-82CE-A5FF-A611-EA8DBCCD2A49}"/>
              </a:ext>
            </a:extLst>
          </p:cNvPr>
          <p:cNvGrpSpPr/>
          <p:nvPr/>
        </p:nvGrpSpPr>
        <p:grpSpPr>
          <a:xfrm>
            <a:off x="5027736" y="7314584"/>
            <a:ext cx="309193" cy="310994"/>
            <a:chOff x="403496" y="7220401"/>
            <a:chExt cx="309193" cy="269644"/>
          </a:xfrm>
        </p:grpSpPr>
        <p:sp>
          <p:nvSpPr>
            <p:cNvPr id="28" name="Shape 18">
              <a:extLst>
                <a:ext uri="{FF2B5EF4-FFF2-40B4-BE49-F238E27FC236}">
                  <a16:creationId xmlns:a16="http://schemas.microsoft.com/office/drawing/2014/main" id="{2F8CBF7C-D0FA-A239-167D-3429718107A5}"/>
                </a:ext>
              </a:extLst>
            </p:cNvPr>
            <p:cNvSpPr/>
            <p:nvPr/>
          </p:nvSpPr>
          <p:spPr>
            <a:xfrm>
              <a:off x="403496" y="7220401"/>
              <a:ext cx="309193" cy="269644"/>
            </a:xfrm>
            <a:prstGeom prst="roundRect">
              <a:avLst>
                <a:gd name="adj" fmla="val 18670"/>
              </a:avLst>
            </a:prstGeom>
            <a:solidFill>
              <a:srgbClr val="CCC4EC">
                <a:alpha val="50000"/>
              </a:srgbClr>
            </a:solidFill>
            <a:ln w="7620">
              <a:solidFill>
                <a:srgbClr val="B2AAD2"/>
              </a:solidFill>
              <a:prstDash val="solid"/>
            </a:ln>
            <a:effectLst>
              <a:outerShdw dist="16510" dir="2700000" algn="bl" rotWithShape="0">
                <a:srgbClr val="B2AAD2">
                  <a:alpha val="100000"/>
                </a:srgbClr>
              </a:outerShdw>
            </a:effectLst>
          </p:spPr>
        </p:sp>
        <p:sp>
          <p:nvSpPr>
            <p:cNvPr id="29" name="Text 19">
              <a:extLst>
                <a:ext uri="{FF2B5EF4-FFF2-40B4-BE49-F238E27FC236}">
                  <a16:creationId xmlns:a16="http://schemas.microsoft.com/office/drawing/2014/main" id="{412299F3-EB13-ECC8-46AE-33E6E8127504}"/>
                </a:ext>
              </a:extLst>
            </p:cNvPr>
            <p:cNvSpPr/>
            <p:nvPr/>
          </p:nvSpPr>
          <p:spPr>
            <a:xfrm>
              <a:off x="455043" y="7242859"/>
              <a:ext cx="206099" cy="224728"/>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5</a:t>
              </a:r>
              <a:endParaRPr lang="en-US" sz="2200" dirty="0"/>
            </a:p>
          </p:txBody>
        </p:sp>
      </p:grpSp>
      <p:sp>
        <p:nvSpPr>
          <p:cNvPr id="30" name="Text 20">
            <a:extLst>
              <a:ext uri="{FF2B5EF4-FFF2-40B4-BE49-F238E27FC236}">
                <a16:creationId xmlns:a16="http://schemas.microsoft.com/office/drawing/2014/main" id="{ADDAD289-D56D-3FEC-845F-DE7EAD051339}"/>
              </a:ext>
            </a:extLst>
          </p:cNvPr>
          <p:cNvSpPr/>
          <p:nvPr/>
        </p:nvSpPr>
        <p:spPr>
          <a:xfrm>
            <a:off x="5519352" y="7261304"/>
            <a:ext cx="1718014" cy="215991"/>
          </a:xfrm>
          <a:prstGeom prst="rect">
            <a:avLst/>
          </a:prstGeom>
          <a:noFill/>
          <a:ln/>
        </p:spPr>
        <p:txBody>
          <a:bodyPr wrap="none" lIns="0" tIns="0" rIns="0" bIns="0" rtlCol="0" anchor="t"/>
          <a:lstStyle/>
          <a:p>
            <a:pPr marL="0" indent="0" algn="l">
              <a:lnSpc>
                <a:spcPts val="230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Learning Agents</a:t>
            </a:r>
            <a:endParaRPr lang="en-US" sz="1600" b="1" dirty="0"/>
          </a:p>
        </p:txBody>
      </p:sp>
      <p:sp>
        <p:nvSpPr>
          <p:cNvPr id="31" name="Text 21">
            <a:extLst>
              <a:ext uri="{FF2B5EF4-FFF2-40B4-BE49-F238E27FC236}">
                <a16:creationId xmlns:a16="http://schemas.microsoft.com/office/drawing/2014/main" id="{578A0211-F998-9D6C-3A53-A4EDFE69BC20}"/>
              </a:ext>
            </a:extLst>
          </p:cNvPr>
          <p:cNvSpPr/>
          <p:nvPr/>
        </p:nvSpPr>
        <p:spPr>
          <a:xfrm>
            <a:off x="5519351" y="7540436"/>
            <a:ext cx="9210097" cy="221207"/>
          </a:xfrm>
          <a:prstGeom prst="rect">
            <a:avLst/>
          </a:prstGeom>
          <a:noFill/>
          <a:ln/>
        </p:spPr>
        <p:txBody>
          <a:bodyPr wrap="none" lIns="0" tIns="0" rIns="0" bIns="0" rtlCol="0" anchor="t"/>
          <a:lstStyle/>
          <a:p>
            <a:pPr marL="0" indent="0" algn="l">
              <a:lnSpc>
                <a:spcPts val="2350"/>
              </a:lnSpc>
              <a:buNone/>
            </a:pPr>
            <a:r>
              <a:rPr lang="en-US" sz="1600" dirty="0">
                <a:solidFill>
                  <a:srgbClr val="6F655D"/>
                </a:solidFill>
                <a:latin typeface="Public Sans" pitchFamily="34" charset="0"/>
                <a:ea typeface="Public Sans" pitchFamily="34" charset="-122"/>
                <a:cs typeface="Public Sans" pitchFamily="34" charset="-120"/>
              </a:rPr>
              <a:t>Improve performance through experience and acquired knowledge over time</a:t>
            </a:r>
            <a:endParaRPr lang="en-US" sz="1600" dirty="0"/>
          </a:p>
        </p:txBody>
      </p:sp>
      <p:pic>
        <p:nvPicPr>
          <p:cNvPr id="41" name="Image 0" descr="preencoded.png">
            <a:extLst>
              <a:ext uri="{FF2B5EF4-FFF2-40B4-BE49-F238E27FC236}">
                <a16:creationId xmlns:a16="http://schemas.microsoft.com/office/drawing/2014/main" id="{7AAA8EAC-C577-3F8F-392E-03976FA9FF07}"/>
              </a:ext>
            </a:extLst>
          </p:cNvPr>
          <p:cNvPicPr>
            <a:picLocks noChangeAspect="1"/>
          </p:cNvPicPr>
          <p:nvPr/>
        </p:nvPicPr>
        <p:blipFill>
          <a:blip r:embed="rId3"/>
          <a:stretch>
            <a:fillRect/>
          </a:stretch>
        </p:blipFill>
        <p:spPr>
          <a:xfrm flipH="1">
            <a:off x="11449" y="2620577"/>
            <a:ext cx="5015792" cy="560902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30" name="Image 0" descr="preencoded.png">
            <a:extLst>
              <a:ext uri="{FF2B5EF4-FFF2-40B4-BE49-F238E27FC236}">
                <a16:creationId xmlns:a16="http://schemas.microsoft.com/office/drawing/2014/main" id="{8385CEBB-9C28-E9EA-15A0-C200E20E60E7}"/>
              </a:ext>
            </a:extLst>
          </p:cNvPr>
          <p:cNvPicPr>
            <a:picLocks noChangeAspect="1"/>
          </p:cNvPicPr>
          <p:nvPr/>
        </p:nvPicPr>
        <p:blipFill>
          <a:blip r:embed="rId3"/>
          <a:stretch>
            <a:fillRect/>
          </a:stretch>
        </p:blipFill>
        <p:spPr>
          <a:xfrm>
            <a:off x="7620" y="1250"/>
            <a:ext cx="14630400" cy="2149556"/>
          </a:xfrm>
          <a:prstGeom prst="rect">
            <a:avLst/>
          </a:prstGeom>
        </p:spPr>
      </p:pic>
      <p:grpSp>
        <p:nvGrpSpPr>
          <p:cNvPr id="31" name="Group 30">
            <a:extLst>
              <a:ext uri="{FF2B5EF4-FFF2-40B4-BE49-F238E27FC236}">
                <a16:creationId xmlns:a16="http://schemas.microsoft.com/office/drawing/2014/main" id="{039FDC23-C35A-0F28-A3EF-FBC9C0920122}"/>
              </a:ext>
            </a:extLst>
          </p:cNvPr>
          <p:cNvGrpSpPr/>
          <p:nvPr/>
        </p:nvGrpSpPr>
        <p:grpSpPr>
          <a:xfrm>
            <a:off x="793790" y="903089"/>
            <a:ext cx="13050441" cy="6178095"/>
            <a:chOff x="793790" y="903089"/>
            <a:chExt cx="13050441" cy="6178095"/>
          </a:xfrm>
        </p:grpSpPr>
        <p:sp>
          <p:nvSpPr>
            <p:cNvPr id="2" name="Text 0"/>
            <p:cNvSpPr/>
            <p:nvPr/>
          </p:nvSpPr>
          <p:spPr>
            <a:xfrm>
              <a:off x="793790" y="903089"/>
              <a:ext cx="5987891" cy="708779"/>
            </a:xfrm>
            <a:prstGeom prst="rect">
              <a:avLst/>
            </a:prstGeom>
            <a:noFill/>
            <a:ln/>
          </p:spPr>
          <p:txBody>
            <a:bodyPr wrap="none" lIns="0" tIns="0" rIns="0" bIns="0" rtlCol="0" anchor="t"/>
            <a:lstStyle/>
            <a:p>
              <a:pPr marL="0" indent="0" algn="l">
                <a:lnSpc>
                  <a:spcPts val="55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Types of Environments</a:t>
              </a:r>
              <a:endParaRPr lang="en-US" sz="3200" b="1" dirty="0">
                <a:latin typeface="Public Sans" panose="020B0604020202020204" charset="0"/>
              </a:endParaRPr>
            </a:p>
          </p:txBody>
        </p:sp>
        <p:sp>
          <p:nvSpPr>
            <p:cNvPr id="3" name="Text 1"/>
            <p:cNvSpPr/>
            <p:nvPr/>
          </p:nvSpPr>
          <p:spPr>
            <a:xfrm>
              <a:off x="801410" y="1695151"/>
              <a:ext cx="13042821"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The properties of an environment fundamentally shape which AI approaches are effective. Understanding environmental characteristics is essential for designing appropriate agent architectures and solution methods.</a:t>
              </a:r>
              <a:endParaRPr lang="en-US" sz="1600" dirty="0"/>
            </a:p>
          </p:txBody>
        </p:sp>
        <p:grpSp>
          <p:nvGrpSpPr>
            <p:cNvPr id="29" name="Group 28">
              <a:extLst>
                <a:ext uri="{FF2B5EF4-FFF2-40B4-BE49-F238E27FC236}">
                  <a16:creationId xmlns:a16="http://schemas.microsoft.com/office/drawing/2014/main" id="{E62CD7F2-2E99-6CE2-DE4B-E4A1806AD154}"/>
                </a:ext>
              </a:extLst>
            </p:cNvPr>
            <p:cNvGrpSpPr/>
            <p:nvPr/>
          </p:nvGrpSpPr>
          <p:grpSpPr>
            <a:xfrm>
              <a:off x="793790" y="2801125"/>
              <a:ext cx="13042821" cy="4280059"/>
              <a:chOff x="793790" y="3046452"/>
              <a:chExt cx="13042821" cy="4280059"/>
            </a:xfrm>
          </p:grpSpPr>
          <p:sp>
            <p:nvSpPr>
              <p:cNvPr id="4" name="Shape 2"/>
              <p:cNvSpPr/>
              <p:nvPr/>
            </p:nvSpPr>
            <p:spPr>
              <a:xfrm>
                <a:off x="793790" y="3046452"/>
                <a:ext cx="13042821" cy="4280059"/>
              </a:xfrm>
              <a:prstGeom prst="roundRect">
                <a:avLst>
                  <a:gd name="adj" fmla="val 2226"/>
                </a:avLst>
              </a:prstGeom>
              <a:noFill/>
              <a:ln w="7620">
                <a:solidFill>
                  <a:srgbClr val="000000">
                    <a:alpha val="8000"/>
                  </a:srgbClr>
                </a:solidFill>
                <a:prstDash val="solid"/>
              </a:ln>
            </p:spPr>
          </p:sp>
          <p:sp>
            <p:nvSpPr>
              <p:cNvPr id="5" name="Shape 3"/>
              <p:cNvSpPr/>
              <p:nvPr/>
            </p:nvSpPr>
            <p:spPr>
              <a:xfrm>
                <a:off x="801410" y="3054072"/>
                <a:ext cx="13027581" cy="650319"/>
              </a:xfrm>
              <a:prstGeom prst="rect">
                <a:avLst/>
              </a:prstGeom>
              <a:solidFill>
                <a:srgbClr val="FFFFFF">
                  <a:alpha val="4000"/>
                </a:srgbClr>
              </a:solidFill>
              <a:ln/>
            </p:spPr>
          </p:sp>
          <p:sp>
            <p:nvSpPr>
              <p:cNvPr id="6" name="Text 4"/>
              <p:cNvSpPr/>
              <p:nvPr/>
            </p:nvSpPr>
            <p:spPr>
              <a:xfrm>
                <a:off x="1028343" y="3197781"/>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Dimension</a:t>
                </a:r>
                <a:endParaRPr lang="en-US" sz="1750" dirty="0"/>
              </a:p>
            </p:txBody>
          </p:sp>
          <p:sp>
            <p:nvSpPr>
              <p:cNvPr id="7" name="Text 5"/>
              <p:cNvSpPr/>
              <p:nvPr/>
            </p:nvSpPr>
            <p:spPr>
              <a:xfrm>
                <a:off x="4288988" y="3197781"/>
                <a:ext cx="4098369"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Spectrum</a:t>
                </a:r>
                <a:endParaRPr lang="en-US" sz="1750" dirty="0"/>
              </a:p>
            </p:txBody>
          </p:sp>
          <p:sp>
            <p:nvSpPr>
              <p:cNvPr id="8" name="Text 6"/>
              <p:cNvSpPr/>
              <p:nvPr/>
            </p:nvSpPr>
            <p:spPr>
              <a:xfrm>
                <a:off x="8848606" y="3197781"/>
                <a:ext cx="4753570"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Description</a:t>
                </a:r>
                <a:endParaRPr lang="en-US" sz="1750" dirty="0"/>
              </a:p>
            </p:txBody>
          </p:sp>
          <p:sp>
            <p:nvSpPr>
              <p:cNvPr id="9" name="Shape 7"/>
              <p:cNvSpPr/>
              <p:nvPr/>
            </p:nvSpPr>
            <p:spPr>
              <a:xfrm>
                <a:off x="801410" y="3704392"/>
                <a:ext cx="13027581" cy="650319"/>
              </a:xfrm>
              <a:prstGeom prst="rect">
                <a:avLst/>
              </a:prstGeom>
              <a:solidFill>
                <a:srgbClr val="000000">
                  <a:alpha val="4000"/>
                </a:srgbClr>
              </a:solidFill>
              <a:ln/>
            </p:spPr>
          </p:sp>
          <p:sp>
            <p:nvSpPr>
              <p:cNvPr id="10" name="Text 8"/>
              <p:cNvSpPr/>
              <p:nvPr/>
            </p:nvSpPr>
            <p:spPr>
              <a:xfrm>
                <a:off x="1028343" y="3848100"/>
                <a:ext cx="2799397"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Predictability</a:t>
                </a:r>
                <a:endParaRPr lang="en-US" sz="1600" dirty="0"/>
              </a:p>
            </p:txBody>
          </p:sp>
          <p:sp>
            <p:nvSpPr>
              <p:cNvPr id="11" name="Text 9"/>
              <p:cNvSpPr/>
              <p:nvPr/>
            </p:nvSpPr>
            <p:spPr>
              <a:xfrm>
                <a:off x="4288988" y="3848100"/>
                <a:ext cx="4098369"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Deterministic </a:t>
                </a:r>
                <a:r>
                  <a:rPr lang="en-US" sz="1600" dirty="0">
                    <a:solidFill>
                      <a:srgbClr val="000000"/>
                    </a:solidFill>
                    <a:latin typeface="Public Sans" pitchFamily="34" charset="0"/>
                    <a:ea typeface="Public Sans" pitchFamily="34" charset="-122"/>
                    <a:cs typeface="Public Sans" pitchFamily="34" charset="-120"/>
                  </a:rPr>
                  <a:t>↔</a:t>
                </a:r>
                <a:r>
                  <a:rPr lang="en-US" sz="1600" dirty="0">
                    <a:solidFill>
                      <a:srgbClr val="6F655D"/>
                    </a:solidFill>
                    <a:latin typeface="Public Sans" pitchFamily="34" charset="0"/>
                    <a:ea typeface="Public Sans" pitchFamily="34" charset="-122"/>
                    <a:cs typeface="Public Sans" pitchFamily="34" charset="-120"/>
                  </a:rPr>
                  <a:t> Stochastic</a:t>
                </a:r>
                <a:endParaRPr lang="en-US" sz="1600" dirty="0"/>
              </a:p>
            </p:txBody>
          </p:sp>
          <p:sp>
            <p:nvSpPr>
              <p:cNvPr id="12" name="Text 10"/>
              <p:cNvSpPr/>
              <p:nvPr/>
            </p:nvSpPr>
            <p:spPr>
              <a:xfrm>
                <a:off x="8848606" y="3848100"/>
                <a:ext cx="4753570"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Are outcomes fixed or probabilistic?</a:t>
                </a:r>
                <a:endParaRPr lang="en-US" sz="1600" dirty="0"/>
              </a:p>
            </p:txBody>
          </p:sp>
          <p:sp>
            <p:nvSpPr>
              <p:cNvPr id="13" name="Shape 11"/>
              <p:cNvSpPr/>
              <p:nvPr/>
            </p:nvSpPr>
            <p:spPr>
              <a:xfrm>
                <a:off x="801410" y="4370844"/>
                <a:ext cx="13027581" cy="1013222"/>
              </a:xfrm>
              <a:prstGeom prst="rect">
                <a:avLst/>
              </a:prstGeom>
              <a:solidFill>
                <a:srgbClr val="FFFFFF">
                  <a:alpha val="4000"/>
                </a:srgbClr>
              </a:solidFill>
              <a:ln/>
            </p:spPr>
          </p:sp>
          <p:sp>
            <p:nvSpPr>
              <p:cNvPr id="14" name="Text 12"/>
              <p:cNvSpPr/>
              <p:nvPr/>
            </p:nvSpPr>
            <p:spPr>
              <a:xfrm>
                <a:off x="1028343" y="4498419"/>
                <a:ext cx="2799397"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Change</a:t>
                </a:r>
                <a:endParaRPr lang="en-US" sz="1600" dirty="0"/>
              </a:p>
            </p:txBody>
          </p:sp>
          <p:sp>
            <p:nvSpPr>
              <p:cNvPr id="15" name="Text 13"/>
              <p:cNvSpPr/>
              <p:nvPr/>
            </p:nvSpPr>
            <p:spPr>
              <a:xfrm>
                <a:off x="4288988" y="4498419"/>
                <a:ext cx="4098369"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Static </a:t>
                </a:r>
                <a:r>
                  <a:rPr lang="en-US" sz="1600" dirty="0">
                    <a:solidFill>
                      <a:srgbClr val="000000"/>
                    </a:solidFill>
                    <a:latin typeface="Public Sans" pitchFamily="34" charset="0"/>
                    <a:ea typeface="Public Sans" pitchFamily="34" charset="-122"/>
                    <a:cs typeface="Public Sans" pitchFamily="34" charset="-120"/>
                  </a:rPr>
                  <a:t>↔</a:t>
                </a:r>
                <a:r>
                  <a:rPr lang="en-US" sz="1600" dirty="0">
                    <a:solidFill>
                      <a:srgbClr val="6F655D"/>
                    </a:solidFill>
                    <a:latin typeface="Public Sans" pitchFamily="34" charset="0"/>
                    <a:ea typeface="Public Sans" pitchFamily="34" charset="-122"/>
                    <a:cs typeface="Public Sans" pitchFamily="34" charset="-120"/>
                  </a:rPr>
                  <a:t> Dynamic</a:t>
                </a:r>
                <a:endParaRPr lang="en-US" sz="1600" dirty="0"/>
              </a:p>
            </p:txBody>
          </p:sp>
          <p:sp>
            <p:nvSpPr>
              <p:cNvPr id="16" name="Text 14"/>
              <p:cNvSpPr/>
              <p:nvPr/>
            </p:nvSpPr>
            <p:spPr>
              <a:xfrm>
                <a:off x="8848606" y="4498419"/>
                <a:ext cx="4753570" cy="725805"/>
              </a:xfrm>
              <a:prstGeom prst="rect">
                <a:avLst/>
              </a:prstGeom>
              <a:noFill/>
              <a:ln/>
            </p:spPr>
            <p:txBody>
              <a:bodyPr wrap="squar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Does the environment change while the agent deliberates?</a:t>
                </a:r>
                <a:endParaRPr lang="en-US" sz="1600" dirty="0"/>
              </a:p>
            </p:txBody>
          </p:sp>
          <p:sp>
            <p:nvSpPr>
              <p:cNvPr id="17" name="Shape 15"/>
              <p:cNvSpPr/>
              <p:nvPr/>
            </p:nvSpPr>
            <p:spPr>
              <a:xfrm>
                <a:off x="801410" y="5367933"/>
                <a:ext cx="13027581" cy="650319"/>
              </a:xfrm>
              <a:prstGeom prst="rect">
                <a:avLst/>
              </a:prstGeom>
              <a:solidFill>
                <a:srgbClr val="000000">
                  <a:alpha val="4000"/>
                </a:srgbClr>
              </a:solidFill>
              <a:ln/>
            </p:spPr>
          </p:sp>
          <p:sp>
            <p:nvSpPr>
              <p:cNvPr id="18" name="Text 16"/>
              <p:cNvSpPr/>
              <p:nvPr/>
            </p:nvSpPr>
            <p:spPr>
              <a:xfrm>
                <a:off x="1028343" y="5511641"/>
                <a:ext cx="2799397"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Granularity</a:t>
                </a:r>
                <a:endParaRPr lang="en-US" sz="1600" dirty="0"/>
              </a:p>
            </p:txBody>
          </p:sp>
          <p:sp>
            <p:nvSpPr>
              <p:cNvPr id="19" name="Text 17"/>
              <p:cNvSpPr/>
              <p:nvPr/>
            </p:nvSpPr>
            <p:spPr>
              <a:xfrm>
                <a:off x="4288988" y="5511641"/>
                <a:ext cx="4098369"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Discrete </a:t>
                </a:r>
                <a:r>
                  <a:rPr lang="en-US" sz="1600" dirty="0">
                    <a:solidFill>
                      <a:srgbClr val="000000"/>
                    </a:solidFill>
                    <a:latin typeface="Public Sans" pitchFamily="34" charset="0"/>
                    <a:ea typeface="Public Sans" pitchFamily="34" charset="-122"/>
                    <a:cs typeface="Public Sans" pitchFamily="34" charset="-120"/>
                  </a:rPr>
                  <a:t>↔</a:t>
                </a:r>
                <a:r>
                  <a:rPr lang="en-US" sz="1600" dirty="0">
                    <a:solidFill>
                      <a:srgbClr val="6F655D"/>
                    </a:solidFill>
                    <a:latin typeface="Public Sans" pitchFamily="34" charset="0"/>
                    <a:ea typeface="Public Sans" pitchFamily="34" charset="-122"/>
                    <a:cs typeface="Public Sans" pitchFamily="34" charset="-120"/>
                  </a:rPr>
                  <a:t> Continuous</a:t>
                </a:r>
                <a:endParaRPr lang="en-US" sz="1600" dirty="0"/>
              </a:p>
            </p:txBody>
          </p:sp>
          <p:sp>
            <p:nvSpPr>
              <p:cNvPr id="20" name="Text 18"/>
              <p:cNvSpPr/>
              <p:nvPr/>
            </p:nvSpPr>
            <p:spPr>
              <a:xfrm>
                <a:off x="8848606" y="5511641"/>
                <a:ext cx="4753570"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Are states countable or infinitely divisible?</a:t>
                </a:r>
                <a:endParaRPr lang="en-US" sz="1600" dirty="0"/>
              </a:p>
            </p:txBody>
          </p:sp>
          <p:sp>
            <p:nvSpPr>
              <p:cNvPr id="21" name="Shape 19"/>
              <p:cNvSpPr/>
              <p:nvPr/>
            </p:nvSpPr>
            <p:spPr>
              <a:xfrm>
                <a:off x="801410" y="6018252"/>
                <a:ext cx="13027581" cy="650319"/>
              </a:xfrm>
              <a:prstGeom prst="rect">
                <a:avLst/>
              </a:prstGeom>
              <a:solidFill>
                <a:srgbClr val="FFFFFF">
                  <a:alpha val="4000"/>
                </a:srgbClr>
              </a:solidFill>
              <a:ln/>
            </p:spPr>
          </p:sp>
          <p:sp>
            <p:nvSpPr>
              <p:cNvPr id="22" name="Text 20"/>
              <p:cNvSpPr/>
              <p:nvPr/>
            </p:nvSpPr>
            <p:spPr>
              <a:xfrm>
                <a:off x="1028343" y="6161961"/>
                <a:ext cx="2799397"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Observability</a:t>
                </a:r>
                <a:endParaRPr lang="en-US" sz="1600" dirty="0"/>
              </a:p>
            </p:txBody>
          </p:sp>
          <p:sp>
            <p:nvSpPr>
              <p:cNvPr id="23" name="Text 21"/>
              <p:cNvSpPr/>
              <p:nvPr/>
            </p:nvSpPr>
            <p:spPr>
              <a:xfrm>
                <a:off x="4288988" y="6161961"/>
                <a:ext cx="4098369"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Fully </a:t>
                </a:r>
                <a:r>
                  <a:rPr lang="en-US" sz="1600" dirty="0">
                    <a:solidFill>
                      <a:srgbClr val="000000"/>
                    </a:solidFill>
                    <a:latin typeface="Public Sans" pitchFamily="34" charset="0"/>
                    <a:ea typeface="Public Sans" pitchFamily="34" charset="-122"/>
                    <a:cs typeface="Public Sans" pitchFamily="34" charset="-120"/>
                  </a:rPr>
                  <a:t>↔</a:t>
                </a:r>
                <a:r>
                  <a:rPr lang="en-US" sz="1600" dirty="0">
                    <a:solidFill>
                      <a:srgbClr val="6F655D"/>
                    </a:solidFill>
                    <a:latin typeface="Public Sans" pitchFamily="34" charset="0"/>
                    <a:ea typeface="Public Sans" pitchFamily="34" charset="-122"/>
                    <a:cs typeface="Public Sans" pitchFamily="34" charset="-120"/>
                  </a:rPr>
                  <a:t> Partially Observable</a:t>
                </a:r>
                <a:endParaRPr lang="en-US" sz="1600" dirty="0"/>
              </a:p>
            </p:txBody>
          </p:sp>
          <p:sp>
            <p:nvSpPr>
              <p:cNvPr id="24" name="Text 22"/>
              <p:cNvSpPr/>
              <p:nvPr/>
            </p:nvSpPr>
            <p:spPr>
              <a:xfrm>
                <a:off x="8848606" y="6161961"/>
                <a:ext cx="4753570"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Can the agent perceive the entire state?</a:t>
                </a:r>
                <a:endParaRPr lang="en-US" sz="1600" dirty="0"/>
              </a:p>
            </p:txBody>
          </p:sp>
          <p:sp>
            <p:nvSpPr>
              <p:cNvPr id="25" name="Shape 23"/>
              <p:cNvSpPr/>
              <p:nvPr/>
            </p:nvSpPr>
            <p:spPr>
              <a:xfrm>
                <a:off x="801410" y="6668572"/>
                <a:ext cx="13027581" cy="650319"/>
              </a:xfrm>
              <a:prstGeom prst="rect">
                <a:avLst/>
              </a:prstGeom>
              <a:solidFill>
                <a:srgbClr val="000000">
                  <a:alpha val="4000"/>
                </a:srgbClr>
              </a:solidFill>
              <a:ln/>
            </p:spPr>
          </p:sp>
          <p:sp>
            <p:nvSpPr>
              <p:cNvPr id="26" name="Text 24"/>
              <p:cNvSpPr/>
              <p:nvPr/>
            </p:nvSpPr>
            <p:spPr>
              <a:xfrm>
                <a:off x="1028343" y="6812280"/>
                <a:ext cx="2799397"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Agents</a:t>
                </a:r>
                <a:endParaRPr lang="en-US" sz="1600" dirty="0"/>
              </a:p>
            </p:txBody>
          </p:sp>
          <p:sp>
            <p:nvSpPr>
              <p:cNvPr id="27" name="Text 25"/>
              <p:cNvSpPr/>
              <p:nvPr/>
            </p:nvSpPr>
            <p:spPr>
              <a:xfrm>
                <a:off x="4288988" y="6812280"/>
                <a:ext cx="4098369"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Single </a:t>
                </a:r>
                <a:r>
                  <a:rPr lang="en-US" sz="1600" dirty="0">
                    <a:solidFill>
                      <a:srgbClr val="000000"/>
                    </a:solidFill>
                    <a:latin typeface="Public Sans" pitchFamily="34" charset="0"/>
                    <a:ea typeface="Public Sans" pitchFamily="34" charset="-122"/>
                    <a:cs typeface="Public Sans" pitchFamily="34" charset="-120"/>
                  </a:rPr>
                  <a:t>↔</a:t>
                </a:r>
                <a:r>
                  <a:rPr lang="en-US" sz="1600" dirty="0">
                    <a:solidFill>
                      <a:srgbClr val="6F655D"/>
                    </a:solidFill>
                    <a:latin typeface="Public Sans" pitchFamily="34" charset="0"/>
                    <a:ea typeface="Public Sans" pitchFamily="34" charset="-122"/>
                    <a:cs typeface="Public Sans" pitchFamily="34" charset="-120"/>
                  </a:rPr>
                  <a:t> Multi-Agent</a:t>
                </a:r>
                <a:endParaRPr lang="en-US" sz="1600" dirty="0"/>
              </a:p>
            </p:txBody>
          </p:sp>
          <p:sp>
            <p:nvSpPr>
              <p:cNvPr id="28" name="Text 26"/>
              <p:cNvSpPr/>
              <p:nvPr/>
            </p:nvSpPr>
            <p:spPr>
              <a:xfrm>
                <a:off x="8848606" y="6812280"/>
                <a:ext cx="4753570" cy="362903"/>
              </a:xfrm>
              <a:prstGeom prst="rect">
                <a:avLst/>
              </a:prstGeom>
              <a:noFill/>
              <a:ln/>
            </p:spPr>
            <p:txBody>
              <a:bodyPr wrap="none" lIns="0" tIns="0" rIns="0" bIns="0" rtlCol="0" anchor="t"/>
              <a:lstStyle/>
              <a:p>
                <a:pPr marL="0" indent="0" algn="l">
                  <a:lnSpc>
                    <a:spcPts val="2850"/>
                  </a:lnSpc>
                  <a:buNone/>
                </a:pPr>
                <a:r>
                  <a:rPr lang="en-US" sz="1600" dirty="0">
                    <a:solidFill>
                      <a:srgbClr val="6F655D"/>
                    </a:solidFill>
                    <a:latin typeface="Public Sans" pitchFamily="34" charset="0"/>
                    <a:ea typeface="Public Sans" pitchFamily="34" charset="-122"/>
                    <a:cs typeface="Public Sans" pitchFamily="34" charset="-120"/>
                  </a:rPr>
                  <a:t>Does only one agent act, or many?</a:t>
                </a:r>
                <a:endParaRPr lang="en-US" sz="1600" dirty="0"/>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0883"/>
          </a:xfrm>
          <a:prstGeom prst="rect">
            <a:avLst/>
          </a:prstGeom>
        </p:spPr>
      </p:pic>
      <p:sp>
        <p:nvSpPr>
          <p:cNvPr id="3" name="Text 0"/>
          <p:cNvSpPr/>
          <p:nvPr/>
        </p:nvSpPr>
        <p:spPr>
          <a:xfrm>
            <a:off x="534370" y="616466"/>
            <a:ext cx="4519851" cy="522922"/>
          </a:xfrm>
          <a:prstGeom prst="rect">
            <a:avLst/>
          </a:prstGeom>
          <a:noFill/>
          <a:ln/>
        </p:spPr>
        <p:txBody>
          <a:bodyPr wrap="none" lIns="0" tIns="0" rIns="0" bIns="0" rtlCol="0" anchor="t"/>
          <a:lstStyle/>
          <a:p>
            <a:pPr marL="0" indent="0" algn="l">
              <a:lnSpc>
                <a:spcPts val="410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Search Algorithms in AI</a:t>
            </a:r>
            <a:endParaRPr lang="en-US" sz="3200" b="1" dirty="0">
              <a:latin typeface="Public Sans" panose="020B0604020202020204" charset="0"/>
            </a:endParaRPr>
          </a:p>
        </p:txBody>
      </p:sp>
      <p:grpSp>
        <p:nvGrpSpPr>
          <p:cNvPr id="25" name="Group 24">
            <a:extLst>
              <a:ext uri="{FF2B5EF4-FFF2-40B4-BE49-F238E27FC236}">
                <a16:creationId xmlns:a16="http://schemas.microsoft.com/office/drawing/2014/main" id="{3299B642-715F-6D2E-EC1F-FFE790AF7112}"/>
              </a:ext>
            </a:extLst>
          </p:cNvPr>
          <p:cNvGrpSpPr/>
          <p:nvPr/>
        </p:nvGrpSpPr>
        <p:grpSpPr>
          <a:xfrm>
            <a:off x="7409058" y="3757255"/>
            <a:ext cx="6539389" cy="1875576"/>
            <a:chOff x="585668" y="3912394"/>
            <a:chExt cx="6645831" cy="1779627"/>
          </a:xfrm>
        </p:grpSpPr>
        <p:sp>
          <p:nvSpPr>
            <p:cNvPr id="5" name="Shape 2"/>
            <p:cNvSpPr/>
            <p:nvPr/>
          </p:nvSpPr>
          <p:spPr>
            <a:xfrm>
              <a:off x="585668" y="3912394"/>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6" name="Shape 3"/>
            <p:cNvSpPr/>
            <p:nvPr/>
          </p:nvSpPr>
          <p:spPr>
            <a:xfrm>
              <a:off x="585668" y="3968050"/>
              <a:ext cx="6600111" cy="501968"/>
            </a:xfrm>
            <a:prstGeom prst="roundRect">
              <a:avLst>
                <a:gd name="adj" fmla="val 8538"/>
              </a:avLst>
            </a:prstGeom>
            <a:solidFill>
              <a:srgbClr val="E1C2C2">
                <a:alpha val="50000"/>
              </a:srgbClr>
            </a:solidFill>
            <a:ln/>
            <a:effectLst>
              <a:outerShdw dist="15240" dir="2700000" algn="bl" rotWithShape="0">
                <a:srgbClr val="C7A8A8">
                  <a:alpha val="100000"/>
                </a:srgbClr>
              </a:outerShdw>
            </a:effectLst>
          </p:spPr>
        </p:sp>
        <p:sp>
          <p:nvSpPr>
            <p:cNvPr id="7" name="Text 4"/>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4</a:t>
              </a:r>
              <a:endParaRPr lang="en-US" sz="1950" dirty="0"/>
            </a:p>
          </p:txBody>
        </p:sp>
        <p:sp>
          <p:nvSpPr>
            <p:cNvPr id="8" name="Text 5"/>
            <p:cNvSpPr/>
            <p:nvPr/>
          </p:nvSpPr>
          <p:spPr>
            <a:xfrm>
              <a:off x="775811"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Best First Search</a:t>
              </a:r>
              <a:endParaRPr lang="en-US" b="1" dirty="0"/>
            </a:p>
          </p:txBody>
        </p:sp>
        <p:sp>
          <p:nvSpPr>
            <p:cNvPr id="9" name="Text 6"/>
            <p:cNvSpPr/>
            <p:nvPr/>
          </p:nvSpPr>
          <p:spPr>
            <a:xfrm>
              <a:off x="775811" y="4966335"/>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Expands the most promising node based on a heuristic evaluation function, balancing exploration with guidance.</a:t>
              </a:r>
              <a:endParaRPr lang="en-US" sz="1600" dirty="0"/>
            </a:p>
          </p:txBody>
        </p:sp>
      </p:grpSp>
      <p:grpSp>
        <p:nvGrpSpPr>
          <p:cNvPr id="26" name="Group 25">
            <a:extLst>
              <a:ext uri="{FF2B5EF4-FFF2-40B4-BE49-F238E27FC236}">
                <a16:creationId xmlns:a16="http://schemas.microsoft.com/office/drawing/2014/main" id="{8AD09947-3790-A6F2-988B-9C3D634666DA}"/>
              </a:ext>
            </a:extLst>
          </p:cNvPr>
          <p:cNvGrpSpPr/>
          <p:nvPr/>
        </p:nvGrpSpPr>
        <p:grpSpPr>
          <a:xfrm>
            <a:off x="489384" y="6077391"/>
            <a:ext cx="6539508" cy="1827294"/>
            <a:chOff x="7398782" y="3912394"/>
            <a:chExt cx="6645950" cy="1779627"/>
          </a:xfrm>
        </p:grpSpPr>
        <p:sp>
          <p:nvSpPr>
            <p:cNvPr id="10" name="Shape 7"/>
            <p:cNvSpPr/>
            <p:nvPr/>
          </p:nvSpPr>
          <p:spPr>
            <a:xfrm>
              <a:off x="7398782" y="3912394"/>
              <a:ext cx="6645950" cy="1779627"/>
            </a:xfrm>
            <a:prstGeom prst="roundRect">
              <a:avLst>
                <a:gd name="adj" fmla="val 3950"/>
              </a:avLst>
            </a:prstGeom>
            <a:solidFill>
              <a:srgbClr val="FFFAF6"/>
            </a:solidFill>
            <a:ln w="22860">
              <a:solidFill>
                <a:srgbClr val="CCC4EC"/>
              </a:solidFill>
              <a:prstDash val="solid"/>
            </a:ln>
            <a:effectLst>
              <a:outerShdw dist="15240" dir="2700000" algn="bl" rotWithShape="0">
                <a:srgbClr val="CCC4EC">
                  <a:alpha val="100000"/>
                </a:srgbClr>
              </a:outerShdw>
            </a:effectLst>
          </p:spPr>
        </p:sp>
        <p:sp>
          <p:nvSpPr>
            <p:cNvPr id="11" name="Shape 8"/>
            <p:cNvSpPr/>
            <p:nvPr/>
          </p:nvSpPr>
          <p:spPr>
            <a:xfrm>
              <a:off x="7421642" y="3935254"/>
              <a:ext cx="6600230" cy="501968"/>
            </a:xfrm>
            <a:prstGeom prst="roundRect">
              <a:avLst>
                <a:gd name="adj" fmla="val 8538"/>
              </a:avLst>
            </a:prstGeom>
            <a:solidFill>
              <a:srgbClr val="CCC4EC">
                <a:alpha val="50000"/>
              </a:srgbClr>
            </a:solidFill>
            <a:ln/>
            <a:effectLst>
              <a:outerShdw dist="15240" dir="2700000" algn="bl" rotWithShape="0">
                <a:srgbClr val="B2AAD2">
                  <a:alpha val="100000"/>
                </a:srgbClr>
              </a:outerShdw>
            </a:effectLst>
          </p:spPr>
          <p:txBody>
            <a:bodyPr/>
            <a:lstStyle/>
            <a:p>
              <a:endParaRPr lang="en-US" dirty="0"/>
            </a:p>
          </p:txBody>
        </p:sp>
        <p:sp>
          <p:nvSpPr>
            <p:cNvPr id="12" name="Text 9"/>
            <p:cNvSpPr/>
            <p:nvPr/>
          </p:nvSpPr>
          <p:spPr>
            <a:xfrm>
              <a:off x="10596205"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5</a:t>
              </a:r>
              <a:endParaRPr lang="en-US" sz="1950" dirty="0"/>
            </a:p>
          </p:txBody>
        </p:sp>
        <p:sp>
          <p:nvSpPr>
            <p:cNvPr id="13" name="Text 10"/>
            <p:cNvSpPr/>
            <p:nvPr/>
          </p:nvSpPr>
          <p:spPr>
            <a:xfrm>
              <a:off x="7588925"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Beam Search</a:t>
              </a:r>
              <a:endParaRPr lang="en-US" b="1" dirty="0"/>
            </a:p>
          </p:txBody>
        </p:sp>
        <p:sp>
          <p:nvSpPr>
            <p:cNvPr id="14" name="Text 11"/>
            <p:cNvSpPr/>
            <p:nvPr/>
          </p:nvSpPr>
          <p:spPr>
            <a:xfrm>
              <a:off x="7588925" y="4966335"/>
              <a:ext cx="6265664"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Maintains only the top-K best nodes at each level, reducing memory while trading completeness for efficiency</a:t>
              </a:r>
              <a:r>
                <a:rPr lang="en-US" sz="1300" dirty="0">
                  <a:solidFill>
                    <a:srgbClr val="6F655D"/>
                  </a:solidFill>
                  <a:latin typeface="Public Sans" pitchFamily="34" charset="0"/>
                  <a:ea typeface="Public Sans" pitchFamily="34" charset="-122"/>
                  <a:cs typeface="Public Sans" pitchFamily="34" charset="-120"/>
                </a:rPr>
                <a:t>.</a:t>
              </a:r>
              <a:endParaRPr lang="en-US" sz="1300" dirty="0"/>
            </a:p>
          </p:txBody>
        </p:sp>
      </p:grpSp>
      <p:grpSp>
        <p:nvGrpSpPr>
          <p:cNvPr id="27" name="Group 26">
            <a:extLst>
              <a:ext uri="{FF2B5EF4-FFF2-40B4-BE49-F238E27FC236}">
                <a16:creationId xmlns:a16="http://schemas.microsoft.com/office/drawing/2014/main" id="{429EFA06-AFAC-2293-5A86-06D37691A8B7}"/>
              </a:ext>
            </a:extLst>
          </p:cNvPr>
          <p:cNvGrpSpPr/>
          <p:nvPr/>
        </p:nvGrpSpPr>
        <p:grpSpPr>
          <a:xfrm>
            <a:off x="7447991" y="5966931"/>
            <a:ext cx="6539389" cy="1737946"/>
            <a:chOff x="585668" y="5859304"/>
            <a:chExt cx="6645831" cy="1779627"/>
          </a:xfrm>
        </p:grpSpPr>
        <p:sp>
          <p:nvSpPr>
            <p:cNvPr id="15" name="Shape 12"/>
            <p:cNvSpPr/>
            <p:nvPr/>
          </p:nvSpPr>
          <p:spPr>
            <a:xfrm>
              <a:off x="585668" y="5859304"/>
              <a:ext cx="6645831" cy="1779627"/>
            </a:xfrm>
            <a:prstGeom prst="roundRect">
              <a:avLst>
                <a:gd name="adj" fmla="val 3950"/>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16" name="Shape 13"/>
            <p:cNvSpPr/>
            <p:nvPr/>
          </p:nvSpPr>
          <p:spPr>
            <a:xfrm>
              <a:off x="608528" y="5882164"/>
              <a:ext cx="6600111" cy="501968"/>
            </a:xfrm>
            <a:prstGeom prst="roundRect">
              <a:avLst>
                <a:gd name="adj" fmla="val 8538"/>
              </a:avLst>
            </a:prstGeom>
            <a:solidFill>
              <a:srgbClr val="B4DAE4">
                <a:alpha val="50000"/>
              </a:srgbClr>
            </a:solidFill>
            <a:ln/>
            <a:effectLst>
              <a:outerShdw dist="15240" dir="2700000" algn="bl" rotWithShape="0">
                <a:srgbClr val="9AC0CA">
                  <a:alpha val="100000"/>
                </a:srgbClr>
              </a:outerShdw>
            </a:effectLst>
          </p:spPr>
        </p:sp>
        <p:sp>
          <p:nvSpPr>
            <p:cNvPr id="17" name="Text 14"/>
            <p:cNvSpPr/>
            <p:nvPr/>
          </p:nvSpPr>
          <p:spPr>
            <a:xfrm>
              <a:off x="3783092" y="597241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6</a:t>
              </a:r>
              <a:endParaRPr lang="en-US" sz="1950" dirty="0"/>
            </a:p>
          </p:txBody>
        </p:sp>
        <p:sp>
          <p:nvSpPr>
            <p:cNvPr id="18" name="Text 15"/>
            <p:cNvSpPr/>
            <p:nvPr/>
          </p:nvSpPr>
          <p:spPr>
            <a:xfrm>
              <a:off x="775811" y="6458897"/>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A* Search</a:t>
              </a:r>
              <a:endParaRPr lang="en-US" b="1" dirty="0"/>
            </a:p>
          </p:txBody>
        </p:sp>
        <p:sp>
          <p:nvSpPr>
            <p:cNvPr id="19" name="Text 16"/>
            <p:cNvSpPr/>
            <p:nvPr/>
          </p:nvSpPr>
          <p:spPr>
            <a:xfrm>
              <a:off x="775810" y="6795123"/>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Combines actual cost and heuristic estimate (f = g + h). </a:t>
              </a:r>
              <a:r>
                <a:rPr lang="en-US" sz="1600" b="1" dirty="0">
                  <a:solidFill>
                    <a:srgbClr val="6F655D"/>
                  </a:solidFill>
                  <a:latin typeface="Public Sans" pitchFamily="34" charset="0"/>
                  <a:ea typeface="Public Sans" pitchFamily="34" charset="-122"/>
                  <a:cs typeface="Public Sans" pitchFamily="34" charset="-120"/>
                </a:rPr>
                <a:t>Admissible heuristic</a:t>
              </a:r>
              <a:r>
                <a:rPr lang="en-US" sz="1600" dirty="0">
                  <a:solidFill>
                    <a:srgbClr val="6F655D"/>
                  </a:solidFill>
                  <a:latin typeface="Public Sans" pitchFamily="34" charset="0"/>
                  <a:ea typeface="Public Sans" pitchFamily="34" charset="-122"/>
                  <a:cs typeface="Public Sans" pitchFamily="34" charset="-120"/>
                </a:rPr>
                <a:t> guarantees optimal solutions when h never overestimates true cost.</a:t>
              </a:r>
              <a:endParaRPr lang="en-US" sz="1600" dirty="0"/>
            </a:p>
          </p:txBody>
        </p:sp>
      </p:grpSp>
      <p:grpSp>
        <p:nvGrpSpPr>
          <p:cNvPr id="31" name="Group 30">
            <a:extLst>
              <a:ext uri="{FF2B5EF4-FFF2-40B4-BE49-F238E27FC236}">
                <a16:creationId xmlns:a16="http://schemas.microsoft.com/office/drawing/2014/main" id="{33196F96-25B3-5A0B-2275-7463DBFAFA5E}"/>
              </a:ext>
            </a:extLst>
          </p:cNvPr>
          <p:cNvGrpSpPr/>
          <p:nvPr/>
        </p:nvGrpSpPr>
        <p:grpSpPr>
          <a:xfrm>
            <a:off x="474860" y="1577241"/>
            <a:ext cx="6539389" cy="1843990"/>
            <a:chOff x="570910" y="3959891"/>
            <a:chExt cx="6645831" cy="1795887"/>
          </a:xfrm>
        </p:grpSpPr>
        <p:sp>
          <p:nvSpPr>
            <p:cNvPr id="32" name="Shape 2">
              <a:extLst>
                <a:ext uri="{FF2B5EF4-FFF2-40B4-BE49-F238E27FC236}">
                  <a16:creationId xmlns:a16="http://schemas.microsoft.com/office/drawing/2014/main" id="{741A8738-5CE6-74CF-6A46-B4524D3FB5F6}"/>
                </a:ext>
              </a:extLst>
            </p:cNvPr>
            <p:cNvSpPr/>
            <p:nvPr/>
          </p:nvSpPr>
          <p:spPr>
            <a:xfrm>
              <a:off x="570910" y="3976151"/>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33" name="Shape 3">
              <a:extLst>
                <a:ext uri="{FF2B5EF4-FFF2-40B4-BE49-F238E27FC236}">
                  <a16:creationId xmlns:a16="http://schemas.microsoft.com/office/drawing/2014/main" id="{AE8DA865-8BBF-14FD-D854-6BE2EC056304}"/>
                </a:ext>
              </a:extLst>
            </p:cNvPr>
            <p:cNvSpPr/>
            <p:nvPr/>
          </p:nvSpPr>
          <p:spPr>
            <a:xfrm>
              <a:off x="608528" y="3959891"/>
              <a:ext cx="6600111" cy="501968"/>
            </a:xfrm>
            <a:prstGeom prst="roundRect">
              <a:avLst>
                <a:gd name="adj" fmla="val 8538"/>
              </a:avLst>
            </a:prstGeom>
            <a:solidFill>
              <a:srgbClr val="E1C2C2">
                <a:alpha val="50000"/>
              </a:srgbClr>
            </a:solidFill>
            <a:ln/>
            <a:effectLst>
              <a:outerShdw dist="15240" dir="2700000" algn="bl" rotWithShape="0">
                <a:srgbClr val="C7A8A8">
                  <a:alpha val="100000"/>
                </a:srgbClr>
              </a:outerShdw>
            </a:effectLst>
          </p:spPr>
        </p:sp>
        <p:sp>
          <p:nvSpPr>
            <p:cNvPr id="34" name="Text 4">
              <a:extLst>
                <a:ext uri="{FF2B5EF4-FFF2-40B4-BE49-F238E27FC236}">
                  <a16:creationId xmlns:a16="http://schemas.microsoft.com/office/drawing/2014/main" id="{8E750B0E-FEB6-B4BB-0655-9A1670DEBA2E}"/>
                </a:ext>
              </a:extLst>
            </p:cNvPr>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950" dirty="0"/>
            </a:p>
          </p:txBody>
        </p:sp>
        <p:sp>
          <p:nvSpPr>
            <p:cNvPr id="35" name="Text 5">
              <a:extLst>
                <a:ext uri="{FF2B5EF4-FFF2-40B4-BE49-F238E27FC236}">
                  <a16:creationId xmlns:a16="http://schemas.microsoft.com/office/drawing/2014/main" id="{F374D246-9596-3324-9DFF-AD44D30DB8C7}"/>
                </a:ext>
              </a:extLst>
            </p:cNvPr>
            <p:cNvSpPr/>
            <p:nvPr/>
          </p:nvSpPr>
          <p:spPr>
            <a:xfrm>
              <a:off x="775811"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Breadth First Search (BFS)</a:t>
              </a:r>
              <a:endParaRPr lang="en-US" b="1" dirty="0"/>
            </a:p>
          </p:txBody>
        </p:sp>
        <p:sp>
          <p:nvSpPr>
            <p:cNvPr id="36" name="Text 6">
              <a:extLst>
                <a:ext uri="{FF2B5EF4-FFF2-40B4-BE49-F238E27FC236}">
                  <a16:creationId xmlns:a16="http://schemas.microsoft.com/office/drawing/2014/main" id="{249E8A53-961C-BA51-FB5C-1A592F4D316C}"/>
                </a:ext>
              </a:extLst>
            </p:cNvPr>
            <p:cNvSpPr/>
            <p:nvPr/>
          </p:nvSpPr>
          <p:spPr>
            <a:xfrm>
              <a:off x="775811" y="4966335"/>
              <a:ext cx="6265545" cy="535543"/>
            </a:xfrm>
            <a:prstGeom prst="rect">
              <a:avLst/>
            </a:prstGeom>
            <a:noFill/>
            <a:ln/>
          </p:spPr>
          <p:txBody>
            <a:bodyPr wrap="square" lIns="0" tIns="0" rIns="0" bIns="0" rtlCol="0" anchor="t"/>
            <a:lstStyle/>
            <a:p>
              <a:pPr>
                <a:lnSpc>
                  <a:spcPts val="2100"/>
                </a:lnSpc>
              </a:pPr>
              <a:r>
                <a:rPr lang="en-US" sz="1600" dirty="0">
                  <a:solidFill>
                    <a:srgbClr val="6F655D"/>
                  </a:solidFill>
                  <a:latin typeface="Public Sans" pitchFamily="34" charset="0"/>
                  <a:ea typeface="Public Sans" pitchFamily="34" charset="-122"/>
                  <a:cs typeface="Public Sans" pitchFamily="34" charset="-120"/>
                </a:rPr>
                <a:t>Explores all nodes at the current depth level before moving to the next, ensuring the shortest path in terms of number of edges.</a:t>
              </a:r>
              <a:endParaRPr lang="en-US" sz="1600" dirty="0">
                <a:latin typeface="Public Sans" panose="020B0604020202020204" charset="0"/>
              </a:endParaRPr>
            </a:p>
          </p:txBody>
        </p:sp>
      </p:grpSp>
      <p:grpSp>
        <p:nvGrpSpPr>
          <p:cNvPr id="37" name="Group 36">
            <a:extLst>
              <a:ext uri="{FF2B5EF4-FFF2-40B4-BE49-F238E27FC236}">
                <a16:creationId xmlns:a16="http://schemas.microsoft.com/office/drawing/2014/main" id="{ACAB6AFA-B1FF-DCFE-0D5E-655FFF8CA21F}"/>
              </a:ext>
            </a:extLst>
          </p:cNvPr>
          <p:cNvGrpSpPr/>
          <p:nvPr/>
        </p:nvGrpSpPr>
        <p:grpSpPr>
          <a:xfrm>
            <a:off x="7372276" y="1550599"/>
            <a:ext cx="6539389" cy="1964267"/>
            <a:chOff x="585668" y="3912394"/>
            <a:chExt cx="6645831" cy="1779627"/>
          </a:xfrm>
        </p:grpSpPr>
        <p:sp>
          <p:nvSpPr>
            <p:cNvPr id="38" name="Shape 2">
              <a:extLst>
                <a:ext uri="{FF2B5EF4-FFF2-40B4-BE49-F238E27FC236}">
                  <a16:creationId xmlns:a16="http://schemas.microsoft.com/office/drawing/2014/main" id="{C191DE10-770C-3F96-93CD-E5E0F6315DEE}"/>
                </a:ext>
              </a:extLst>
            </p:cNvPr>
            <p:cNvSpPr/>
            <p:nvPr/>
          </p:nvSpPr>
          <p:spPr>
            <a:xfrm>
              <a:off x="585668" y="3912394"/>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39" name="Shape 3">
              <a:extLst>
                <a:ext uri="{FF2B5EF4-FFF2-40B4-BE49-F238E27FC236}">
                  <a16:creationId xmlns:a16="http://schemas.microsoft.com/office/drawing/2014/main" id="{525BFFE4-D456-283B-C0A8-5A3375D3BD17}"/>
                </a:ext>
              </a:extLst>
            </p:cNvPr>
            <p:cNvSpPr/>
            <p:nvPr/>
          </p:nvSpPr>
          <p:spPr>
            <a:xfrm>
              <a:off x="608528" y="3959891"/>
              <a:ext cx="6600111" cy="501968"/>
            </a:xfrm>
            <a:prstGeom prst="roundRect">
              <a:avLst>
                <a:gd name="adj" fmla="val 8538"/>
              </a:avLst>
            </a:prstGeom>
            <a:solidFill>
              <a:schemeClr val="accent3">
                <a:lumMod val="75000"/>
                <a:alpha val="50000"/>
              </a:schemeClr>
            </a:solidFill>
            <a:ln/>
            <a:effectLst>
              <a:outerShdw dist="15240" dir="2700000" algn="bl" rotWithShape="0">
                <a:srgbClr val="C7A8A8">
                  <a:alpha val="100000"/>
                </a:srgbClr>
              </a:outerShdw>
            </a:effectLst>
          </p:spPr>
        </p:sp>
        <p:sp>
          <p:nvSpPr>
            <p:cNvPr id="40" name="Text 4">
              <a:extLst>
                <a:ext uri="{FF2B5EF4-FFF2-40B4-BE49-F238E27FC236}">
                  <a16:creationId xmlns:a16="http://schemas.microsoft.com/office/drawing/2014/main" id="{50E7AF53-57BE-6ED9-9702-398573FAEF1E}"/>
                </a:ext>
              </a:extLst>
            </p:cNvPr>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2</a:t>
              </a:r>
              <a:endParaRPr lang="en-US" sz="1950" dirty="0"/>
            </a:p>
          </p:txBody>
        </p:sp>
        <p:sp>
          <p:nvSpPr>
            <p:cNvPr id="41" name="Text 5">
              <a:extLst>
                <a:ext uri="{FF2B5EF4-FFF2-40B4-BE49-F238E27FC236}">
                  <a16:creationId xmlns:a16="http://schemas.microsoft.com/office/drawing/2014/main" id="{25105CB8-CB66-38B4-C2D8-BC19AA53A054}"/>
                </a:ext>
              </a:extLst>
            </p:cNvPr>
            <p:cNvSpPr/>
            <p:nvPr/>
          </p:nvSpPr>
          <p:spPr>
            <a:xfrm>
              <a:off x="756450" y="4604504"/>
              <a:ext cx="2457068" cy="239910"/>
            </a:xfrm>
            <a:prstGeom prst="rect">
              <a:avLst/>
            </a:prstGeom>
            <a:noFill/>
            <a:ln/>
          </p:spPr>
          <p:txBody>
            <a:bodyPr wrap="none" lIns="0" tIns="0" rIns="0" bIns="0" rtlCol="0" anchor="t"/>
            <a:lstStyle/>
            <a:p>
              <a:pPr>
                <a:lnSpc>
                  <a:spcPts val="2050"/>
                </a:lnSpc>
              </a:pPr>
              <a:r>
                <a:rPr lang="en-US" b="1" dirty="0">
                  <a:solidFill>
                    <a:srgbClr val="6F655D"/>
                  </a:solidFill>
                  <a:latin typeface="Playfair Display Semi Bold" pitchFamily="34" charset="0"/>
                  <a:ea typeface="Playfair Display Semi Bold" pitchFamily="34" charset="-122"/>
                  <a:cs typeface="Playfair Display Semi Bold" pitchFamily="34" charset="-120"/>
                </a:rPr>
                <a:t>Depth First Search (DFS)</a:t>
              </a:r>
              <a:endParaRPr lang="en-US" b="1" dirty="0"/>
            </a:p>
          </p:txBody>
        </p:sp>
        <p:sp>
          <p:nvSpPr>
            <p:cNvPr id="42" name="Text 6">
              <a:extLst>
                <a:ext uri="{FF2B5EF4-FFF2-40B4-BE49-F238E27FC236}">
                  <a16:creationId xmlns:a16="http://schemas.microsoft.com/office/drawing/2014/main" id="{5C0DDE7E-99FC-D121-F249-E7D295F51606}"/>
                </a:ext>
              </a:extLst>
            </p:cNvPr>
            <p:cNvSpPr/>
            <p:nvPr/>
          </p:nvSpPr>
          <p:spPr>
            <a:xfrm>
              <a:off x="775811" y="4925535"/>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Explores as far as possible along each branch before backtracking , using a stack-based or recursive </a:t>
              </a:r>
              <a:r>
                <a:rPr lang="en-US" sz="1600" dirty="0" err="1">
                  <a:solidFill>
                    <a:srgbClr val="6F655D"/>
                  </a:solidFill>
                  <a:latin typeface="Public Sans" pitchFamily="34" charset="0"/>
                  <a:ea typeface="Public Sans" pitchFamily="34" charset="-122"/>
                  <a:cs typeface="Public Sans" pitchFamily="34" charset="-120"/>
                </a:rPr>
                <a:t>approache</a:t>
              </a:r>
              <a:r>
                <a:rPr lang="en-US" sz="1600" dirty="0">
                  <a:solidFill>
                    <a:srgbClr val="6F655D"/>
                  </a:solidFill>
                  <a:latin typeface="Public Sans" pitchFamily="34" charset="0"/>
                  <a:ea typeface="Public Sans" pitchFamily="34" charset="-122"/>
                  <a:cs typeface="Public Sans" pitchFamily="34" charset="-120"/>
                </a:rPr>
                <a:t> to traverse deep paths first.</a:t>
              </a:r>
              <a:endParaRPr lang="en-US" sz="1600" dirty="0"/>
            </a:p>
          </p:txBody>
        </p:sp>
      </p:grpSp>
      <p:grpSp>
        <p:nvGrpSpPr>
          <p:cNvPr id="43" name="Group 42">
            <a:extLst>
              <a:ext uri="{FF2B5EF4-FFF2-40B4-BE49-F238E27FC236}">
                <a16:creationId xmlns:a16="http://schemas.microsoft.com/office/drawing/2014/main" id="{45B172BC-5481-7440-6385-BBA6D9F8D8E7}"/>
              </a:ext>
            </a:extLst>
          </p:cNvPr>
          <p:cNvGrpSpPr/>
          <p:nvPr/>
        </p:nvGrpSpPr>
        <p:grpSpPr>
          <a:xfrm>
            <a:off x="511876" y="3755486"/>
            <a:ext cx="6539389" cy="1737946"/>
            <a:chOff x="585668" y="5859304"/>
            <a:chExt cx="6645831" cy="1779627"/>
          </a:xfrm>
        </p:grpSpPr>
        <p:sp>
          <p:nvSpPr>
            <p:cNvPr id="44" name="Shape 12">
              <a:extLst>
                <a:ext uri="{FF2B5EF4-FFF2-40B4-BE49-F238E27FC236}">
                  <a16:creationId xmlns:a16="http://schemas.microsoft.com/office/drawing/2014/main" id="{5AB54CA8-23E8-A758-822A-8155E04C2064}"/>
                </a:ext>
              </a:extLst>
            </p:cNvPr>
            <p:cNvSpPr/>
            <p:nvPr/>
          </p:nvSpPr>
          <p:spPr>
            <a:xfrm>
              <a:off x="585668" y="5859304"/>
              <a:ext cx="6645831" cy="1779627"/>
            </a:xfrm>
            <a:prstGeom prst="roundRect">
              <a:avLst>
                <a:gd name="adj" fmla="val 3950"/>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45" name="Shape 13">
              <a:extLst>
                <a:ext uri="{FF2B5EF4-FFF2-40B4-BE49-F238E27FC236}">
                  <a16:creationId xmlns:a16="http://schemas.microsoft.com/office/drawing/2014/main" id="{87D06050-A6C3-45CE-7EEB-DFCBD39A73D8}"/>
                </a:ext>
              </a:extLst>
            </p:cNvPr>
            <p:cNvSpPr/>
            <p:nvPr/>
          </p:nvSpPr>
          <p:spPr>
            <a:xfrm>
              <a:off x="608528" y="5882164"/>
              <a:ext cx="6600111" cy="501968"/>
            </a:xfrm>
            <a:prstGeom prst="roundRect">
              <a:avLst>
                <a:gd name="adj" fmla="val 8538"/>
              </a:avLst>
            </a:prstGeom>
            <a:solidFill>
              <a:srgbClr val="B4DAE4">
                <a:alpha val="50000"/>
              </a:srgbClr>
            </a:solidFill>
            <a:ln/>
            <a:effectLst>
              <a:outerShdw dist="15240" dir="2700000" algn="bl" rotWithShape="0">
                <a:srgbClr val="9AC0CA">
                  <a:alpha val="100000"/>
                </a:srgbClr>
              </a:outerShdw>
            </a:effectLst>
          </p:spPr>
        </p:sp>
        <p:sp>
          <p:nvSpPr>
            <p:cNvPr id="46" name="Text 14">
              <a:extLst>
                <a:ext uri="{FF2B5EF4-FFF2-40B4-BE49-F238E27FC236}">
                  <a16:creationId xmlns:a16="http://schemas.microsoft.com/office/drawing/2014/main" id="{7F4E5E83-EE19-EB31-5EDA-330EE4AA662B}"/>
                </a:ext>
              </a:extLst>
            </p:cNvPr>
            <p:cNvSpPr/>
            <p:nvPr/>
          </p:nvSpPr>
          <p:spPr>
            <a:xfrm>
              <a:off x="3783092" y="597241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950" dirty="0"/>
            </a:p>
          </p:txBody>
        </p:sp>
        <p:sp>
          <p:nvSpPr>
            <p:cNvPr id="47" name="Text 15">
              <a:extLst>
                <a:ext uri="{FF2B5EF4-FFF2-40B4-BE49-F238E27FC236}">
                  <a16:creationId xmlns:a16="http://schemas.microsoft.com/office/drawing/2014/main" id="{F7E457F8-39A9-4B0A-BC71-B70C5C39869D}"/>
                </a:ext>
              </a:extLst>
            </p:cNvPr>
            <p:cNvSpPr/>
            <p:nvPr/>
          </p:nvSpPr>
          <p:spPr>
            <a:xfrm>
              <a:off x="775811" y="6458897"/>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Bidirectional Search</a:t>
              </a:r>
              <a:endParaRPr lang="en-US" b="1" dirty="0"/>
            </a:p>
          </p:txBody>
        </p:sp>
        <p:sp>
          <p:nvSpPr>
            <p:cNvPr id="48" name="Text 16">
              <a:extLst>
                <a:ext uri="{FF2B5EF4-FFF2-40B4-BE49-F238E27FC236}">
                  <a16:creationId xmlns:a16="http://schemas.microsoft.com/office/drawing/2014/main" id="{27ECD4E9-5188-5B01-B9D9-1373FA7AE12B}"/>
                </a:ext>
              </a:extLst>
            </p:cNvPr>
            <p:cNvSpPr/>
            <p:nvPr/>
          </p:nvSpPr>
          <p:spPr>
            <a:xfrm>
              <a:off x="775810" y="6795122"/>
              <a:ext cx="6265545" cy="843808"/>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Simultaneously searches forward from the start node and backward from the goal node, meeting in the middle to reduce search time exponentially.</a:t>
              </a:r>
              <a:endParaRPr lang="en-US" sz="160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5469" y="311825"/>
            <a:ext cx="4488894" cy="354330"/>
          </a:xfrm>
          <a:prstGeom prst="rect">
            <a:avLst/>
          </a:prstGeom>
          <a:noFill/>
          <a:ln/>
        </p:spPr>
        <p:txBody>
          <a:bodyPr wrap="none" lIns="0" tIns="0" rIns="0" bIns="0" rtlCol="0" anchor="t"/>
          <a:lstStyle/>
          <a:p>
            <a:pPr marL="0" indent="0" algn="l">
              <a:lnSpc>
                <a:spcPts val="2750"/>
              </a:lnSpc>
              <a:buNone/>
            </a:pPr>
            <a:r>
              <a:rPr lang="en-US" sz="3200" b="1" dirty="0">
                <a:solidFill>
                  <a:srgbClr val="4B6981"/>
                </a:solidFill>
                <a:latin typeface="Public Sans" panose="020B0604020202020204" charset="0"/>
                <a:ea typeface="Playfair Display Semi Bold" pitchFamily="34" charset="-122"/>
                <a:cs typeface="Playfair Display Semi Bold" pitchFamily="34" charset="-120"/>
              </a:rPr>
              <a:t>N-Queen Problem &amp; Hill Climbing</a:t>
            </a:r>
            <a:endParaRPr lang="en-US" sz="3200" b="1" dirty="0">
              <a:latin typeface="Public Sans" panose="020B0604020202020204" charset="0"/>
            </a:endParaRPr>
          </a:p>
        </p:txBody>
      </p:sp>
      <p:sp>
        <p:nvSpPr>
          <p:cNvPr id="3" name="Text 1"/>
          <p:cNvSpPr/>
          <p:nvPr/>
        </p:nvSpPr>
        <p:spPr>
          <a:xfrm>
            <a:off x="718074" y="702652"/>
            <a:ext cx="13836729" cy="181451"/>
          </a:xfrm>
          <a:prstGeom prst="rect">
            <a:avLst/>
          </a:prstGeom>
          <a:noFill/>
          <a:ln/>
        </p:spPr>
        <p:txBody>
          <a:bodyPr wrap="non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We explore two distinct algorithmic approaches: one ensuring completeness for constraint satisfaction, and another offering efficient but </a:t>
            </a:r>
          </a:p>
          <a:p>
            <a:pPr marL="0" indent="0" algn="l">
              <a:buNone/>
            </a:pPr>
            <a:r>
              <a:rPr lang="en-US" sz="1600" dirty="0">
                <a:solidFill>
                  <a:srgbClr val="6F655D"/>
                </a:solidFill>
                <a:latin typeface="Public Sans" pitchFamily="34" charset="0"/>
                <a:ea typeface="Public Sans" pitchFamily="34" charset="-122"/>
                <a:cs typeface="Public Sans" pitchFamily="34" charset="-120"/>
              </a:rPr>
              <a:t>heuristic optimization.</a:t>
            </a:r>
            <a:endParaRPr lang="en-US" sz="1600" dirty="0"/>
          </a:p>
        </p:txBody>
      </p:sp>
      <p:sp>
        <p:nvSpPr>
          <p:cNvPr id="4" name="Text 2"/>
          <p:cNvSpPr/>
          <p:nvPr/>
        </p:nvSpPr>
        <p:spPr>
          <a:xfrm>
            <a:off x="707932" y="1315282"/>
            <a:ext cx="1835348" cy="177165"/>
          </a:xfrm>
          <a:prstGeom prst="rect">
            <a:avLst/>
          </a:prstGeom>
          <a:noFill/>
          <a:ln/>
        </p:spPr>
        <p:txBody>
          <a:bodyPr wrap="none" lIns="0" tIns="0" rIns="0" bIns="0" rtlCol="0" anchor="t"/>
          <a:lstStyle/>
          <a:p>
            <a:pPr marL="0" indent="0" algn="l">
              <a:lnSpc>
                <a:spcPts val="1350"/>
              </a:lnSpc>
              <a:buNone/>
            </a:pPr>
            <a:r>
              <a:rPr lang="en-US" sz="1600" b="1" dirty="0">
                <a:solidFill>
                  <a:srgbClr val="4B6981"/>
                </a:solidFill>
                <a:latin typeface="Public Sans" panose="020B0604020202020204" charset="0"/>
                <a:ea typeface="Playfair Display Semi Bold" pitchFamily="34" charset="-122"/>
                <a:cs typeface="Playfair Display Semi Bold" pitchFamily="34" charset="-120"/>
              </a:rPr>
              <a:t>N-Queen Problem Approach</a:t>
            </a:r>
            <a:endParaRPr lang="en-US" sz="1600" b="1" dirty="0">
              <a:latin typeface="Public Sans" panose="020B0604020202020204" charset="0"/>
            </a:endParaRPr>
          </a:p>
        </p:txBody>
      </p:sp>
      <p:grpSp>
        <p:nvGrpSpPr>
          <p:cNvPr id="31" name="Group 30">
            <a:extLst>
              <a:ext uri="{FF2B5EF4-FFF2-40B4-BE49-F238E27FC236}">
                <a16:creationId xmlns:a16="http://schemas.microsoft.com/office/drawing/2014/main" id="{87BF55E4-B751-1E41-DDAB-CE42D187CB62}"/>
              </a:ext>
            </a:extLst>
          </p:cNvPr>
          <p:cNvGrpSpPr/>
          <p:nvPr/>
        </p:nvGrpSpPr>
        <p:grpSpPr>
          <a:xfrm>
            <a:off x="248920" y="5283313"/>
            <a:ext cx="7212250" cy="2343570"/>
            <a:chOff x="-120385" y="5343992"/>
            <a:chExt cx="7212250" cy="2343570"/>
          </a:xfrm>
        </p:grpSpPr>
        <p:sp>
          <p:nvSpPr>
            <p:cNvPr id="8" name="Text 5"/>
            <p:cNvSpPr/>
            <p:nvPr/>
          </p:nvSpPr>
          <p:spPr>
            <a:xfrm>
              <a:off x="336165" y="5343992"/>
              <a:ext cx="1173027" cy="177165"/>
            </a:xfrm>
            <a:prstGeom prst="rect">
              <a:avLst/>
            </a:prstGeom>
            <a:noFill/>
            <a:ln/>
          </p:spPr>
          <p:txBody>
            <a:bodyPr wrap="none" lIns="0" tIns="0" rIns="0" bIns="0" rtlCol="0" anchor="t"/>
            <a:lstStyle/>
            <a:p>
              <a:pPr marL="0" indent="0" algn="l">
                <a:lnSpc>
                  <a:spcPts val="13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Place &amp; Check</a:t>
              </a:r>
              <a:endParaRPr lang="en-US" sz="1600" b="1" dirty="0"/>
            </a:p>
          </p:txBody>
        </p:sp>
        <p:sp>
          <p:nvSpPr>
            <p:cNvPr id="9" name="Text 6"/>
            <p:cNvSpPr/>
            <p:nvPr/>
          </p:nvSpPr>
          <p:spPr>
            <a:xfrm>
              <a:off x="-120385" y="5640253"/>
              <a:ext cx="6275857" cy="549897"/>
            </a:xfrm>
            <a:prstGeom prst="rect">
              <a:avLst/>
            </a:prstGeom>
            <a:noFill/>
            <a:ln/>
          </p:spPr>
          <p:txBody>
            <a:bodyPr wrap="none" lIns="0" tIns="0" rIns="0" bIns="0" rtlCol="0" anchor="t"/>
            <a:lstStyle/>
            <a:p>
              <a:pPr lvl="1"/>
              <a:r>
                <a:rPr lang="en-US" sz="1600" dirty="0">
                  <a:solidFill>
                    <a:srgbClr val="6F655D"/>
                  </a:solidFill>
                  <a:latin typeface="Public Sans" pitchFamily="34" charset="0"/>
                  <a:ea typeface="Public Sans" pitchFamily="34" charset="-122"/>
                  <a:cs typeface="Public Sans" pitchFamily="34" charset="-120"/>
                </a:rPr>
                <a:t>Position a queen on the board and verify it doesn't conflict with </a:t>
              </a:r>
            </a:p>
            <a:p>
              <a:pPr lvl="1"/>
              <a:r>
                <a:rPr lang="en-US" sz="1600" dirty="0">
                  <a:solidFill>
                    <a:srgbClr val="6F655D"/>
                  </a:solidFill>
                  <a:latin typeface="Public Sans" pitchFamily="34" charset="0"/>
                  <a:ea typeface="Public Sans" pitchFamily="34" charset="-122"/>
                  <a:cs typeface="Public Sans" pitchFamily="34" charset="-120"/>
                </a:rPr>
                <a:t>existing queens.</a:t>
              </a:r>
              <a:endParaRPr lang="en-US" sz="1600" dirty="0"/>
            </a:p>
          </p:txBody>
        </p:sp>
        <p:sp>
          <p:nvSpPr>
            <p:cNvPr id="12" name="Text 9"/>
            <p:cNvSpPr/>
            <p:nvPr/>
          </p:nvSpPr>
          <p:spPr>
            <a:xfrm>
              <a:off x="336164" y="6220663"/>
              <a:ext cx="1173027" cy="177165"/>
            </a:xfrm>
            <a:prstGeom prst="rect">
              <a:avLst/>
            </a:prstGeom>
            <a:noFill/>
            <a:ln/>
          </p:spPr>
          <p:txBody>
            <a:bodyPr wrap="none" lIns="0" tIns="0" rIns="0" bIns="0" rtlCol="0" anchor="t"/>
            <a:lstStyle/>
            <a:p>
              <a:pPr marL="0" indent="0" algn="l">
                <a:lnSpc>
                  <a:spcPts val="13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Backtrack if Needed</a:t>
              </a:r>
              <a:endParaRPr lang="en-US" sz="1600" b="1" dirty="0"/>
            </a:p>
          </p:txBody>
        </p:sp>
        <p:sp>
          <p:nvSpPr>
            <p:cNvPr id="13" name="Text 10"/>
            <p:cNvSpPr/>
            <p:nvPr/>
          </p:nvSpPr>
          <p:spPr>
            <a:xfrm>
              <a:off x="336165" y="6527326"/>
              <a:ext cx="5610451" cy="181451"/>
            </a:xfrm>
            <a:prstGeom prst="rect">
              <a:avLst/>
            </a:prstGeom>
            <a:noFill/>
            <a:ln/>
          </p:spPr>
          <p:txBody>
            <a:bodyPr wrap="non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If no valid position exists, remove the previous queen and try </a:t>
              </a:r>
            </a:p>
            <a:p>
              <a:pPr marL="0" indent="0" algn="l">
                <a:buNone/>
              </a:pPr>
              <a:r>
                <a:rPr lang="en-US" sz="1600" dirty="0">
                  <a:solidFill>
                    <a:srgbClr val="6F655D"/>
                  </a:solidFill>
                  <a:latin typeface="Public Sans" pitchFamily="34" charset="0"/>
                  <a:ea typeface="Public Sans" pitchFamily="34" charset="-122"/>
                  <a:cs typeface="Public Sans" pitchFamily="34" charset="-120"/>
                </a:rPr>
                <a:t>alternative placements.</a:t>
              </a:r>
              <a:endParaRPr lang="en-US" sz="1600" dirty="0"/>
            </a:p>
          </p:txBody>
        </p:sp>
        <p:sp>
          <p:nvSpPr>
            <p:cNvPr id="16" name="Text 13"/>
            <p:cNvSpPr/>
            <p:nvPr/>
          </p:nvSpPr>
          <p:spPr>
            <a:xfrm>
              <a:off x="311851" y="7168935"/>
              <a:ext cx="1250467" cy="177165"/>
            </a:xfrm>
            <a:prstGeom prst="rect">
              <a:avLst/>
            </a:prstGeom>
            <a:noFill/>
            <a:ln/>
          </p:spPr>
          <p:txBody>
            <a:bodyPr wrap="none" lIns="0" tIns="0" rIns="0" bIns="0" rtlCol="0" anchor="t"/>
            <a:lstStyle/>
            <a:p>
              <a:pPr marL="0" indent="0" algn="l">
                <a:lnSpc>
                  <a:spcPts val="1350"/>
                </a:lnSpc>
                <a:buNone/>
              </a:pPr>
              <a:r>
                <a:rPr lang="en-US" sz="1600" b="1" dirty="0">
                  <a:solidFill>
                    <a:srgbClr val="6F655D"/>
                  </a:solidFill>
                  <a:latin typeface="Playfair Display Semi Bold" pitchFamily="34" charset="0"/>
                  <a:ea typeface="Playfair Display Semi Bold" pitchFamily="34" charset="-122"/>
                  <a:cs typeface="Playfair Display Semi Bold" pitchFamily="34" charset="-120"/>
                </a:rPr>
                <a:t>Repeat &amp; Find Solution</a:t>
              </a:r>
              <a:endParaRPr lang="en-US" sz="1600" b="1" dirty="0"/>
            </a:p>
          </p:txBody>
        </p:sp>
        <p:sp>
          <p:nvSpPr>
            <p:cNvPr id="17" name="Text 14"/>
            <p:cNvSpPr/>
            <p:nvPr/>
          </p:nvSpPr>
          <p:spPr>
            <a:xfrm>
              <a:off x="311851" y="7506111"/>
              <a:ext cx="6780014" cy="181451"/>
            </a:xfrm>
            <a:prstGeom prst="rect">
              <a:avLst/>
            </a:prstGeom>
            <a:noFill/>
            <a:ln/>
          </p:spPr>
          <p:txBody>
            <a:bodyPr wrap="none" lIns="0" tIns="0" rIns="0" bIns="0" rtlCol="0" anchor="t"/>
            <a:lstStyle/>
            <a:p>
              <a:pPr marL="0" indent="0" algn="l">
                <a:buNone/>
              </a:pPr>
              <a:r>
                <a:rPr lang="en-US" sz="1600" dirty="0">
                  <a:solidFill>
                    <a:srgbClr val="6F655D"/>
                  </a:solidFill>
                  <a:latin typeface="Public Sans" pitchFamily="34" charset="0"/>
                  <a:ea typeface="Public Sans" pitchFamily="34" charset="-122"/>
                  <a:cs typeface="Public Sans" pitchFamily="34" charset="-120"/>
                </a:rPr>
                <a:t>Continue until all N queens are safely placed or all possibilities </a:t>
              </a:r>
            </a:p>
            <a:p>
              <a:pPr marL="0" indent="0" algn="l">
                <a:buNone/>
              </a:pPr>
              <a:r>
                <a:rPr lang="en-US" sz="1600" dirty="0">
                  <a:solidFill>
                    <a:srgbClr val="6F655D"/>
                  </a:solidFill>
                  <a:latin typeface="Public Sans" pitchFamily="34" charset="0"/>
                  <a:ea typeface="Public Sans" pitchFamily="34" charset="-122"/>
                  <a:cs typeface="Public Sans" pitchFamily="34" charset="-120"/>
                </a:rPr>
                <a:t>are exhausted.</a:t>
              </a:r>
              <a:endParaRPr lang="en-US" sz="1600" dirty="0"/>
            </a:p>
          </p:txBody>
        </p:sp>
      </p:grpSp>
      <p:sp>
        <p:nvSpPr>
          <p:cNvPr id="18" name="Text 15"/>
          <p:cNvSpPr/>
          <p:nvPr/>
        </p:nvSpPr>
        <p:spPr>
          <a:xfrm>
            <a:off x="7461171" y="1315283"/>
            <a:ext cx="1566267" cy="177165"/>
          </a:xfrm>
          <a:prstGeom prst="rect">
            <a:avLst/>
          </a:prstGeom>
          <a:noFill/>
          <a:ln/>
        </p:spPr>
        <p:txBody>
          <a:bodyPr wrap="none" lIns="0" tIns="0" rIns="0" bIns="0" rtlCol="0" anchor="t"/>
          <a:lstStyle/>
          <a:p>
            <a:pPr marL="0" indent="0" algn="l">
              <a:lnSpc>
                <a:spcPts val="1350"/>
              </a:lnSpc>
              <a:buNone/>
            </a:pPr>
            <a:r>
              <a:rPr lang="en-US" sz="1600" b="1" dirty="0">
                <a:solidFill>
                  <a:srgbClr val="4B6981"/>
                </a:solidFill>
                <a:latin typeface="Public Sans" panose="020B0604020202020204" charset="0"/>
                <a:ea typeface="Playfair Display Semi Bold" pitchFamily="34" charset="-122"/>
                <a:cs typeface="Playfair Display Semi Bold" pitchFamily="34" charset="-120"/>
              </a:rPr>
              <a:t>Hill Climbing Algorithm</a:t>
            </a:r>
            <a:endParaRPr lang="en-US" sz="1600" b="1" dirty="0">
              <a:latin typeface="Public Sans" panose="020B0604020202020204" charset="0"/>
            </a:endParaRPr>
          </a:p>
        </p:txBody>
      </p:sp>
      <p:sp>
        <p:nvSpPr>
          <p:cNvPr id="20" name="Text 16"/>
          <p:cNvSpPr/>
          <p:nvPr/>
        </p:nvSpPr>
        <p:spPr>
          <a:xfrm>
            <a:off x="7538536" y="5301853"/>
            <a:ext cx="6309030" cy="784804"/>
          </a:xfrm>
          <a:prstGeom prst="rect">
            <a:avLst/>
          </a:prstGeom>
          <a:noFill/>
          <a:ln/>
        </p:spPr>
        <p:txBody>
          <a:bodyPr wrap="square" lIns="0" tIns="0" rIns="0" bIns="0" rtlCol="0" anchor="t"/>
          <a:lstStyle/>
          <a:p>
            <a:pPr marL="0" indent="0" algn="just">
              <a:buNone/>
            </a:pPr>
            <a:r>
              <a:rPr lang="en-US" sz="1600" dirty="0">
                <a:solidFill>
                  <a:srgbClr val="6F655D"/>
                </a:solidFill>
                <a:latin typeface="Public Sans" pitchFamily="34" charset="0"/>
                <a:ea typeface="Public Sans" pitchFamily="34" charset="-122"/>
                <a:cs typeface="Public Sans" pitchFamily="34" charset="-120"/>
              </a:rPr>
              <a:t>A greedy, local search method that iteratively moves toward the steepest improving neighbor. Always selects the next state with the highest evaluation.</a:t>
            </a:r>
            <a:endParaRPr lang="en-US" sz="1600" dirty="0"/>
          </a:p>
        </p:txBody>
      </p:sp>
      <p:grpSp>
        <p:nvGrpSpPr>
          <p:cNvPr id="29" name="Group 28">
            <a:extLst>
              <a:ext uri="{FF2B5EF4-FFF2-40B4-BE49-F238E27FC236}">
                <a16:creationId xmlns:a16="http://schemas.microsoft.com/office/drawing/2014/main" id="{5C4DA570-D781-0BD8-562F-C44B81764CCA}"/>
              </a:ext>
            </a:extLst>
          </p:cNvPr>
          <p:cNvGrpSpPr/>
          <p:nvPr/>
        </p:nvGrpSpPr>
        <p:grpSpPr>
          <a:xfrm>
            <a:off x="7538535" y="6191432"/>
            <a:ext cx="6792170" cy="640670"/>
            <a:chOff x="7453550" y="6460417"/>
            <a:chExt cx="6792170" cy="640670"/>
          </a:xfrm>
        </p:grpSpPr>
        <p:sp>
          <p:nvSpPr>
            <p:cNvPr id="21" name="Text 17"/>
            <p:cNvSpPr/>
            <p:nvPr/>
          </p:nvSpPr>
          <p:spPr>
            <a:xfrm>
              <a:off x="7465706" y="646041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600" dirty="0">
                  <a:solidFill>
                    <a:srgbClr val="6F655D"/>
                  </a:solidFill>
                  <a:latin typeface="Public Sans" pitchFamily="34" charset="0"/>
                  <a:ea typeface="Public Sans" pitchFamily="34" charset="-122"/>
                  <a:cs typeface="Public Sans" pitchFamily="34" charset="-120"/>
                </a:rPr>
                <a:t>Simple and memory-efficient</a:t>
              </a:r>
              <a:endParaRPr lang="en-US" sz="1600" dirty="0"/>
            </a:p>
          </p:txBody>
        </p:sp>
        <p:sp>
          <p:nvSpPr>
            <p:cNvPr id="22" name="Text 18"/>
            <p:cNvSpPr/>
            <p:nvPr/>
          </p:nvSpPr>
          <p:spPr>
            <a:xfrm>
              <a:off x="7453550" y="669853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600" dirty="0">
                  <a:solidFill>
                    <a:srgbClr val="6F655D"/>
                  </a:solidFill>
                  <a:latin typeface="Public Sans" pitchFamily="34" charset="0"/>
                  <a:ea typeface="Public Sans" pitchFamily="34" charset="-122"/>
                  <a:cs typeface="Public Sans" pitchFamily="34" charset="-120"/>
                </a:rPr>
                <a:t>Can get trapped in local maxima</a:t>
              </a:r>
              <a:endParaRPr lang="en-US" sz="1600" dirty="0"/>
            </a:p>
          </p:txBody>
        </p:sp>
        <p:sp>
          <p:nvSpPr>
            <p:cNvPr id="23" name="Text 19"/>
            <p:cNvSpPr/>
            <p:nvPr/>
          </p:nvSpPr>
          <p:spPr>
            <a:xfrm>
              <a:off x="7453550" y="6919636"/>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600" dirty="0">
                  <a:solidFill>
                    <a:srgbClr val="6F655D"/>
                  </a:solidFill>
                  <a:latin typeface="Public Sans" pitchFamily="34" charset="0"/>
                  <a:ea typeface="Public Sans" pitchFamily="34" charset="-122"/>
                  <a:cs typeface="Public Sans" pitchFamily="34" charset="-120"/>
                </a:rPr>
                <a:t>No backtracking capability</a:t>
              </a:r>
              <a:endParaRPr lang="en-US" sz="1600" dirty="0"/>
            </a:p>
          </p:txBody>
        </p:sp>
      </p:grpSp>
      <p:sp>
        <p:nvSpPr>
          <p:cNvPr id="24" name="Text 20"/>
          <p:cNvSpPr/>
          <p:nvPr/>
        </p:nvSpPr>
        <p:spPr>
          <a:xfrm>
            <a:off x="7493773" y="6953965"/>
            <a:ext cx="6321187" cy="916420"/>
          </a:xfrm>
          <a:prstGeom prst="rect">
            <a:avLst/>
          </a:prstGeom>
          <a:noFill/>
          <a:ln/>
        </p:spPr>
        <p:txBody>
          <a:bodyPr wrap="square" lIns="0" tIns="0" rIns="0" bIns="0" rtlCol="0" anchor="t"/>
          <a:lstStyle/>
          <a:p>
            <a:pPr marL="0" indent="0" algn="just">
              <a:buNone/>
            </a:pPr>
            <a:r>
              <a:rPr lang="en-US" sz="1600" b="1" dirty="0">
                <a:solidFill>
                  <a:srgbClr val="6F655D"/>
                </a:solidFill>
                <a:latin typeface="Public Sans" pitchFamily="34" charset="0"/>
                <a:ea typeface="Public Sans" pitchFamily="34" charset="-122"/>
                <a:cs typeface="Public Sans" pitchFamily="34" charset="-120"/>
              </a:rPr>
              <a:t>Example: Function Maximization</a:t>
            </a:r>
            <a:r>
              <a:rPr lang="en-US" sz="1600" dirty="0">
                <a:solidFill>
                  <a:srgbClr val="6F655D"/>
                </a:solidFill>
                <a:latin typeface="Public Sans" pitchFamily="34" charset="0"/>
                <a:ea typeface="Public Sans" pitchFamily="34" charset="-122"/>
                <a:cs typeface="Public Sans" pitchFamily="34" charset="-120"/>
              </a:rPr>
              <a:t> Imagine a rolling landscape. Hill climbing steps upward to higher ground, stopping when surrounded by lower neighbors—even if a higher peak exists elsewhere.</a:t>
            </a:r>
            <a:endParaRPr lang="en-US" sz="1600" dirty="0"/>
          </a:p>
        </p:txBody>
      </p:sp>
      <p:pic>
        <p:nvPicPr>
          <p:cNvPr id="25" name="Image 0" descr="preencoded.png"/>
          <p:cNvPicPr>
            <a:picLocks noChangeAspect="1"/>
          </p:cNvPicPr>
          <p:nvPr/>
        </p:nvPicPr>
        <p:blipFill>
          <a:blip r:embed="rId3"/>
          <a:stretch>
            <a:fillRect/>
          </a:stretch>
        </p:blipFill>
        <p:spPr>
          <a:xfrm>
            <a:off x="7461170" y="1606578"/>
            <a:ext cx="6386395" cy="3479598"/>
          </a:xfrm>
          <a:prstGeom prst="rect">
            <a:avLst/>
          </a:prstGeom>
        </p:spPr>
      </p:pic>
      <p:pic>
        <p:nvPicPr>
          <p:cNvPr id="28" name="Image 0" descr="preencoded.png"/>
          <p:cNvPicPr>
            <a:picLocks noChangeAspect="1"/>
          </p:cNvPicPr>
          <p:nvPr/>
        </p:nvPicPr>
        <p:blipFill>
          <a:blip r:embed="rId4"/>
          <a:stretch>
            <a:fillRect/>
          </a:stretch>
        </p:blipFill>
        <p:spPr>
          <a:xfrm>
            <a:off x="705469" y="1625417"/>
            <a:ext cx="6152531" cy="3481809"/>
          </a:xfrm>
          <a:prstGeom prst="rect">
            <a:avLst/>
          </a:prstGeom>
        </p:spPr>
      </p:pic>
    </p:spTree>
    <p:extLst>
      <p:ext uri="{BB962C8B-B14F-4D97-AF65-F5344CB8AC3E}">
        <p14:creationId xmlns:p14="http://schemas.microsoft.com/office/powerpoint/2010/main" val="104519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1310</Words>
  <Application>Microsoft Office PowerPoint</Application>
  <PresentationFormat>Custom</PresentationFormat>
  <Paragraphs>181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Public Sans</vt:lpstr>
      <vt:lpstr>Arial</vt:lpstr>
      <vt:lpstr>Playfair Display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mstrafia khatun</cp:lastModifiedBy>
  <cp:revision>1</cp:revision>
  <dcterms:created xsi:type="dcterms:W3CDTF">2025-10-25T15:09:56Z</dcterms:created>
  <dcterms:modified xsi:type="dcterms:W3CDTF">2025-10-26T15:03:10Z</dcterms:modified>
</cp:coreProperties>
</file>